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DE333-3D2D-4E6F-B027-BF17508FA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CE4A4-816F-4ABD-B7BB-9591EAF12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83AD8-1FA8-4CFA-9915-FF57CE0E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980B-A5D9-4242-865F-404C4F7B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0CB18-8CA0-4FD3-88F3-24C89A269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BE65-8736-4322-9E06-5F786422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91A79D-9F4F-4888-8027-0DA928B4E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7A537-F3FD-42AF-8FC2-E1E06374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BF9A8-727B-4E4B-AF02-BDEED598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07ADC-B030-4248-A95F-A4D75464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9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DC1CB-C4E1-4815-AD3A-FEC703A38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8935B-7FBC-4B87-AEDD-FFF2E4FB7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2F82F-D4B2-413F-90E8-831D09CA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12EB2-4EC6-437A-A729-0326A838C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C5004-30B3-4315-B918-4BEC9F05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7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C59AF-F632-488F-9364-11F4AF0E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71662-2327-4DAE-A58F-0E6C07F63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6ED09-584E-49C8-8CB7-7A5E8CA3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585D3-20B4-4881-A256-187C10C6A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3C460-7283-406A-ACF7-7C9E852F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3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860B-AAC4-4B99-B3AA-83FB36E26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9F285-AD4C-476B-B6C1-54CF61A6B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C3519-89A2-408B-BE56-7AB4BCB7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0B6AF-E975-45F3-ABC0-8C427E50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91172-F253-4C57-851E-23FEF6BA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8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E413-039F-4160-BD36-29500A47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94311-854E-474B-8BC9-5750A6863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8D740-F447-427B-ABEB-807DA0536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759BB-7BFB-46A8-8FA6-A2E96A292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AFD8D-1412-4A8B-832A-4355455D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9B191-FC8E-49F8-A276-14EC5FB1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2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E921-5F29-441A-A2A2-13F536D9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21986-5795-4E7B-BE94-0F4C2AF9B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5CAFE-250C-496D-85A7-0BF79956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6BC128-8EE4-49A3-A8D3-721ABF759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9A031D-79CC-4139-B8A3-E81018FB28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B96EA-3FA5-480A-864E-524DD7F0A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CF9849-9FE6-4614-B0F0-0D97C38E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53DE78-B173-4284-B8B9-6A1710B5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1313B-A19B-485B-95C7-1CAE57895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1C1B2-DB56-4633-9E06-7246F4D4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2E6E11-1A61-4762-9DEF-5241F1C3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97683-313B-42F7-95F3-FEB3C3EA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54AF30-7F91-4FDB-976C-46E372A8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DF5CF-6790-42AD-A22A-FFFC8F5C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A385D-1982-476F-A59D-B125E7685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1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6360A-D728-45A7-9244-46BD5DC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C9F22-C991-4DC2-BF9A-7EE04C9DE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EC84A-9FC7-4226-B995-D963853FD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63C51-3C52-43C8-B3F5-283B8188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AC4EB-7749-4B29-9302-0F9FDD6B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50037-1ACB-4F09-AE47-86F259BE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7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2826-1B0B-4078-937F-3E60FC48C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EFA7F-E5E8-43B8-8440-CFE5B3464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CD06C-D751-44AC-BFAE-13881AEA3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E803B-844E-48B8-BB76-D0A6965B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DA59E-D046-4D71-84BE-F4FC88D8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5AABA-D85E-4C5B-BBA4-E01752793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6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5266A7-DFC3-4E37-9227-9AD3252FA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E159D-A91D-46AB-B916-429F3C8F4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E62EA-9B58-442F-99E9-C7BC039E6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2B2E-46A1-4201-A1AF-33FBDA3A0DAF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3DCAC-97F6-4CAA-A3E2-5539DEF34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1F83D-0C11-4082-87D6-BB9DF57DC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2D1E-1B43-467D-9A34-0B42FDB60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8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B4F7-8420-42FD-A4A5-4495A3158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Chapter 225P-3(m)</a:t>
            </a:r>
            <a:br>
              <a:rPr lang="en-US" dirty="0"/>
            </a:br>
            <a:r>
              <a:rPr lang="en-US" dirty="0"/>
              <a:t>Hawaii Climate Change Commission </a:t>
            </a:r>
            <a:br>
              <a:rPr lang="en-US" dirty="0"/>
            </a:br>
            <a:r>
              <a:rPr lang="en-US" b="1" dirty="0"/>
              <a:t>Five Year Comprehensive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7DFDA-68A0-47DB-86A1-EE67A563C3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 be submitted to the Governor, Legislature and Counties no later than twenty days prior to the convening of the regular session of </a:t>
            </a:r>
            <a:r>
              <a:rPr lang="en-US" b="1" dirty="0"/>
              <a:t>2023</a:t>
            </a:r>
            <a:r>
              <a:rPr lang="en-US" dirty="0"/>
              <a:t> and every five years thereafter.</a:t>
            </a:r>
          </a:p>
        </p:txBody>
      </p:sp>
    </p:spTree>
    <p:extLst>
      <p:ext uri="{BB962C8B-B14F-4D97-AF65-F5344CB8AC3E}">
        <p14:creationId xmlns:p14="http://schemas.microsoft.com/office/powerpoint/2010/main" val="392061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21D6-2E76-4794-B7D8-F550D225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Review Contents: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718E-A646-4CAF-9EF3-C18CCBD51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Ch. 225P-3(f) – </a:t>
            </a:r>
            <a:r>
              <a:rPr lang="en-US" u="sng" dirty="0"/>
              <a:t>Policy direction</a:t>
            </a:r>
            <a:r>
              <a:rPr lang="en-US" dirty="0"/>
              <a:t>, facilitation, coordination and planning among state and county agencies, federal agencies and other partners.</a:t>
            </a:r>
          </a:p>
          <a:p>
            <a:r>
              <a:rPr lang="en-US" dirty="0"/>
              <a:t>Ch.225P-3(g) – </a:t>
            </a:r>
            <a:r>
              <a:rPr lang="en-US" u="sng" dirty="0"/>
              <a:t>Strategies and goals </a:t>
            </a:r>
            <a:r>
              <a:rPr lang="en-US" dirty="0"/>
              <a:t>to guide planning and implementation using latest scientific analysis and risk assessment to monitor and forecast climate change impacts.</a:t>
            </a:r>
          </a:p>
          <a:p>
            <a:endParaRPr lang="en-US" dirty="0"/>
          </a:p>
          <a:p>
            <a:r>
              <a:rPr lang="en-US" dirty="0"/>
              <a:t>Ch. 225P-3(h) – </a:t>
            </a:r>
            <a:r>
              <a:rPr lang="en-US" u="sng" dirty="0"/>
              <a:t>Identify vulnerable people</a:t>
            </a:r>
            <a:r>
              <a:rPr lang="en-US" dirty="0"/>
              <a:t>, communities, industries, and potential economic impacts.</a:t>
            </a:r>
          </a:p>
        </p:txBody>
      </p:sp>
    </p:spTree>
    <p:extLst>
      <p:ext uri="{BB962C8B-B14F-4D97-AF65-F5344CB8AC3E}">
        <p14:creationId xmlns:p14="http://schemas.microsoft.com/office/powerpoint/2010/main" val="291457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BFF0-F13D-4CB6-BEC2-017FC32F5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FCFE2-358F-49F3-96F7-F055FC54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Ch.225P-3(i) – </a:t>
            </a:r>
            <a:r>
              <a:rPr lang="en-US" u="sng" dirty="0"/>
              <a:t>Identify existing </a:t>
            </a:r>
            <a:r>
              <a:rPr lang="en-US" dirty="0"/>
              <a:t>climate change mitigation and adaptation </a:t>
            </a:r>
            <a:r>
              <a:rPr lang="en-US" u="sng" dirty="0"/>
              <a:t>efforts</a:t>
            </a:r>
            <a:r>
              <a:rPr lang="en-US" dirty="0"/>
              <a:t> at federal, state and local levels and;</a:t>
            </a:r>
          </a:p>
          <a:p>
            <a:r>
              <a:rPr lang="en-US" dirty="0"/>
              <a:t> </a:t>
            </a:r>
            <a:r>
              <a:rPr lang="en-US" u="sng" dirty="0"/>
              <a:t>Make recommendations</a:t>
            </a:r>
            <a:r>
              <a:rPr lang="en-US" dirty="0"/>
              <a:t> for how to meet or exceed Hawaii’s goals to minimize risk to people and environment.</a:t>
            </a:r>
          </a:p>
          <a:p>
            <a:endParaRPr lang="en-US" dirty="0"/>
          </a:p>
          <a:p>
            <a:r>
              <a:rPr lang="en-US" dirty="0"/>
              <a:t>Ch. 225P-3(j)– </a:t>
            </a:r>
            <a:r>
              <a:rPr lang="en-US" u="sng" dirty="0"/>
              <a:t>Assess existing resources </a:t>
            </a:r>
            <a:r>
              <a:rPr lang="en-US" dirty="0"/>
              <a:t>and;</a:t>
            </a:r>
          </a:p>
          <a:p>
            <a:r>
              <a:rPr lang="en-US" dirty="0"/>
              <a:t> </a:t>
            </a:r>
            <a:r>
              <a:rPr lang="en-US" u="sng" dirty="0"/>
              <a:t>Identify new sources of</a:t>
            </a:r>
            <a:r>
              <a:rPr lang="en-US" dirty="0"/>
              <a:t> </a:t>
            </a:r>
            <a:r>
              <a:rPr lang="en-US" u="sng" dirty="0"/>
              <a:t>revenue</a:t>
            </a:r>
            <a:r>
              <a:rPr lang="en-US" dirty="0"/>
              <a:t> to address climate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0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3B69-4C50-444D-A20F-33D8A519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5F32E-34FF-4456-A2F4-606C8C4E5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Ch. 225P-3(k)-  </a:t>
            </a:r>
            <a:r>
              <a:rPr lang="en-US" u="sng" dirty="0"/>
              <a:t>Track progress </a:t>
            </a:r>
            <a:r>
              <a:rPr lang="en-US" dirty="0"/>
              <a:t>in implementing climate change efforts and submit an </a:t>
            </a:r>
            <a:r>
              <a:rPr lang="en-US" u="sng" dirty="0"/>
              <a:t>annual report </a:t>
            </a:r>
            <a:r>
              <a:rPr lang="en-US" dirty="0"/>
              <a:t>to Governor and Legislature.</a:t>
            </a:r>
          </a:p>
          <a:p>
            <a:endParaRPr lang="en-US" dirty="0"/>
          </a:p>
          <a:p>
            <a:r>
              <a:rPr lang="en-US" dirty="0"/>
              <a:t>Ch. 225P-3(l) -  Maintain a </a:t>
            </a:r>
            <a:r>
              <a:rPr lang="en-US" u="sng" dirty="0"/>
              <a:t>website</a:t>
            </a:r>
            <a:r>
              <a:rPr lang="en-US" dirty="0"/>
              <a:t> with mission statement, actions, plans , policies and results.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3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235B-9403-450E-8264-0E34094D7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Sea Level Rise Vulnerability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9F89A-5F26-4B5A-8EEE-82429C66B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Ch. 225P-3(n) –</a:t>
            </a:r>
            <a:r>
              <a:rPr lang="en-US" b="1" dirty="0"/>
              <a:t>Develop SLR Reports and make public Dec 31,  2017</a:t>
            </a:r>
            <a:r>
              <a:rPr lang="en-US" dirty="0"/>
              <a:t>. </a:t>
            </a:r>
          </a:p>
          <a:p>
            <a:r>
              <a:rPr lang="en-US" dirty="0"/>
              <a:t>Identify major areas and expected impacts of SLR thru 2050.</a:t>
            </a:r>
          </a:p>
          <a:p>
            <a:r>
              <a:rPr lang="en-US" dirty="0"/>
              <a:t>Identify economic ramifications of SLR.</a:t>
            </a:r>
          </a:p>
          <a:p>
            <a:r>
              <a:rPr lang="en-US" dirty="0"/>
              <a:t>Identify federal laws, policies, and programs that impact SLR areas.</a:t>
            </a:r>
          </a:p>
          <a:p>
            <a:r>
              <a:rPr lang="en-US" dirty="0"/>
              <a:t>Solicit public views and concerns.</a:t>
            </a:r>
          </a:p>
          <a:p>
            <a:r>
              <a:rPr lang="en-US" dirty="0"/>
              <a:t>Coordinate with county, state, and federal agencies.</a:t>
            </a:r>
          </a:p>
          <a:p>
            <a:endParaRPr lang="en-US" dirty="0"/>
          </a:p>
          <a:p>
            <a:r>
              <a:rPr lang="en-US" b="1" dirty="0"/>
              <a:t>Re-evaluate and update every five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6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320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 Chapter 225P-3(m) Hawaii Climate Change Commission  Five Year Comprehensive Review</vt:lpstr>
      <vt:lpstr>Comprehensive Review Contents:</vt:lpstr>
      <vt:lpstr>PowerPoint Presentation</vt:lpstr>
      <vt:lpstr>PowerPoint Presentation</vt:lpstr>
      <vt:lpstr>First Step: Sea Level Rise Vulnerability Reports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Chapter 225P-3(m) Hawaii Climate Change Commission  Five Year Comprehensive Review</dc:title>
  <dc:creator>Evans, Mary Alice</dc:creator>
  <cp:lastModifiedBy>Evans, Mary Alice</cp:lastModifiedBy>
  <cp:revision>1</cp:revision>
  <dcterms:created xsi:type="dcterms:W3CDTF">2022-07-18T01:31:21Z</dcterms:created>
  <dcterms:modified xsi:type="dcterms:W3CDTF">2022-07-18T02:34:02Z</dcterms:modified>
</cp:coreProperties>
</file>