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94" r:id="rId3"/>
    <p:sldId id="260" r:id="rId4"/>
    <p:sldId id="337" r:id="rId5"/>
    <p:sldId id="265" r:id="rId6"/>
    <p:sldId id="266" r:id="rId7"/>
    <p:sldId id="267" r:id="rId8"/>
    <p:sldId id="269" r:id="rId9"/>
    <p:sldId id="338" r:id="rId10"/>
    <p:sldId id="340" r:id="rId11"/>
    <p:sldId id="341" r:id="rId12"/>
    <p:sldId id="342" r:id="rId13"/>
    <p:sldId id="343" r:id="rId14"/>
    <p:sldId id="344" r:id="rId15"/>
    <p:sldId id="3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napToObjects="1">
      <p:cViewPr varScale="1">
        <p:scale>
          <a:sx n="125" d="100"/>
          <a:sy n="125" d="100"/>
        </p:scale>
        <p:origin x="5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33350-AA2B-2949-9333-8F4F9AE2887B}" type="datetimeFigureOut">
              <a:rPr lang="en-US" smtClean="0"/>
              <a:t>7/18/22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4AF3-2682-2B4A-8D7D-E5FEE2758A96}" type="slidenum">
              <a:rPr lang="en-US" smtClean="0"/>
              <a:t>‹#›</a:t>
            </a:fld>
            <a:endParaRPr lang="en-US"/>
          </a:p>
        </p:txBody>
      </p:sp>
    </p:spTree>
    <p:extLst>
      <p:ext uri="{BB962C8B-B14F-4D97-AF65-F5344CB8AC3E}">
        <p14:creationId xmlns:p14="http://schemas.microsoft.com/office/powerpoint/2010/main" val="25803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385614e73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385614e73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25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819150" lvl="1" indent="-285750" algn="l" rtl="0">
              <a:lnSpc>
                <a:spcPct val="150000"/>
              </a:lnSpc>
              <a:spcBef>
                <a:spcPts val="0"/>
              </a:spcBef>
              <a:spcAft>
                <a:spcPts val="0"/>
              </a:spcAft>
              <a:buClr>
                <a:schemeClr val="dk1"/>
              </a:buClr>
              <a:buSzPts val="1400"/>
              <a:buChar char="•"/>
            </a:pPr>
            <a:r>
              <a:rPr lang="en-US" sz="1400" dirty="0">
                <a:solidFill>
                  <a:schemeClr val="dk1"/>
                </a:solidFill>
              </a:rPr>
              <a:t>Possible instabilities in the ice sheets could lead to much larger increases in sea level rise 🡪 still uncertain how ice sheets will respond to future warming but we need to monitor. </a:t>
            </a:r>
            <a:endParaRPr sz="1400" dirty="0">
              <a:solidFill>
                <a:schemeClr val="dk1"/>
              </a:solidFill>
            </a:endParaRPr>
          </a:p>
          <a:p>
            <a:pPr marL="819150" lvl="1" indent="-285750" algn="l" rtl="0">
              <a:lnSpc>
                <a:spcPct val="150000"/>
              </a:lnSpc>
              <a:spcBef>
                <a:spcPts val="0"/>
              </a:spcBef>
              <a:spcAft>
                <a:spcPts val="0"/>
              </a:spcAft>
              <a:buClr>
                <a:schemeClr val="dk1"/>
              </a:buClr>
              <a:buSzPts val="1400"/>
              <a:buChar char="•"/>
            </a:pPr>
            <a:r>
              <a:rPr lang="en-US" sz="1400" dirty="0">
                <a:solidFill>
                  <a:schemeClr val="dk1"/>
                </a:solidFill>
              </a:rPr>
              <a:t>Estimates vary along the U.S. coastlines, but story is same: more warming 🡪 more sea level rise.</a:t>
            </a:r>
            <a:endParaRPr sz="1400" dirty="0">
              <a:solidFill>
                <a:schemeClr val="dk1"/>
              </a:solidFill>
            </a:endParaRPr>
          </a:p>
          <a:p>
            <a:pPr marL="0" lvl="0" indent="0" algn="l" rtl="0">
              <a:spcBef>
                <a:spcPts val="0"/>
              </a:spcBef>
              <a:spcAft>
                <a:spcPts val="0"/>
              </a:spcAft>
              <a:buNone/>
            </a:pPr>
            <a:endParaRPr dirty="0"/>
          </a:p>
        </p:txBody>
      </p:sp>
      <p:sp>
        <p:nvSpPr>
          <p:cNvPr id="334" name="Google Shape;3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91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819150" lvl="1" indent="-285750" algn="l" rtl="0">
              <a:lnSpc>
                <a:spcPct val="150000"/>
              </a:lnSpc>
              <a:spcBef>
                <a:spcPts val="0"/>
              </a:spcBef>
              <a:spcAft>
                <a:spcPts val="0"/>
              </a:spcAft>
              <a:buClr>
                <a:schemeClr val="dk1"/>
              </a:buClr>
              <a:buSzPts val="1400"/>
              <a:buChar char="•"/>
            </a:pPr>
            <a:r>
              <a:rPr lang="en-US" sz="1400" dirty="0">
                <a:solidFill>
                  <a:schemeClr val="dk1"/>
                </a:solidFill>
              </a:rPr>
              <a:t>Possible instabilities in the ice sheets could lead to much larger increases in sea level rise 🡪 still uncertain how ice sheets will respond to future warming but we need to monitor. </a:t>
            </a:r>
            <a:endParaRPr sz="1400" dirty="0">
              <a:solidFill>
                <a:schemeClr val="dk1"/>
              </a:solidFill>
            </a:endParaRPr>
          </a:p>
          <a:p>
            <a:pPr marL="819150" lvl="1" indent="-285750" algn="l" rtl="0">
              <a:lnSpc>
                <a:spcPct val="150000"/>
              </a:lnSpc>
              <a:spcBef>
                <a:spcPts val="0"/>
              </a:spcBef>
              <a:spcAft>
                <a:spcPts val="0"/>
              </a:spcAft>
              <a:buClr>
                <a:schemeClr val="dk1"/>
              </a:buClr>
              <a:buSzPts val="1400"/>
              <a:buChar char="•"/>
            </a:pPr>
            <a:r>
              <a:rPr lang="en-US" sz="1400" dirty="0">
                <a:solidFill>
                  <a:schemeClr val="dk1"/>
                </a:solidFill>
              </a:rPr>
              <a:t>Estimates vary along the U.S. coastlines, but story is same: more warming 🡪 more sea level rise.</a:t>
            </a:r>
            <a:endParaRPr sz="1400" dirty="0">
              <a:solidFill>
                <a:schemeClr val="dk1"/>
              </a:solidFill>
            </a:endParaRPr>
          </a:p>
          <a:p>
            <a:pPr marL="0" lvl="0" indent="0" algn="l" rtl="0">
              <a:spcBef>
                <a:spcPts val="0"/>
              </a:spcBef>
              <a:spcAft>
                <a:spcPts val="0"/>
              </a:spcAft>
              <a:buNone/>
            </a:pPr>
            <a:endParaRPr dirty="0"/>
          </a:p>
        </p:txBody>
      </p:sp>
      <p:sp>
        <p:nvSpPr>
          <p:cNvPr id="334" name="Google Shape;3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0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1cda887f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*add other agencies’ leg contacts</a:t>
            </a:r>
            <a:endParaRPr dirty="0"/>
          </a:p>
        </p:txBody>
      </p:sp>
      <p:sp>
        <p:nvSpPr>
          <p:cNvPr id="214" name="Google Shape;214;gd1cda887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667327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1cda887f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*add other agencies’ leg contacts</a:t>
            </a:r>
            <a:endParaRPr dirty="0"/>
          </a:p>
        </p:txBody>
      </p:sp>
      <p:sp>
        <p:nvSpPr>
          <p:cNvPr id="214" name="Google Shape;214;gd1cda887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15586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ddb3cf4431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ddb3cf4431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26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1cda887f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1cda887fc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What, and who, is the report for:</a:t>
            </a:r>
            <a:endParaRPr sz="1400"/>
          </a:p>
          <a:p>
            <a:pPr marL="457200" lvl="0" indent="-292100" algn="l" rtl="0">
              <a:lnSpc>
                <a:spcPct val="90000"/>
              </a:lnSpc>
              <a:spcBef>
                <a:spcPts val="0"/>
              </a:spcBef>
              <a:spcAft>
                <a:spcPts val="0"/>
              </a:spcAft>
              <a:buSzPts val="1000"/>
              <a:buChar char="●"/>
            </a:pPr>
            <a:r>
              <a:rPr lang="en-US" sz="1400">
                <a:solidFill>
                  <a:srgbClr val="595959"/>
                </a:solidFill>
              </a:rPr>
              <a:t>This multi-agency effort provides updated SLR projections for all U.S. states and territories, representing the first update since 2017</a:t>
            </a:r>
            <a:endParaRPr sz="1400">
              <a:solidFill>
                <a:srgbClr val="595959"/>
              </a:solidFill>
            </a:endParaRPr>
          </a:p>
          <a:p>
            <a:pPr marL="457200" lvl="0" indent="-292100" algn="l" rtl="0">
              <a:lnSpc>
                <a:spcPct val="90000"/>
              </a:lnSpc>
              <a:spcBef>
                <a:spcPts val="0"/>
              </a:spcBef>
              <a:spcAft>
                <a:spcPts val="0"/>
              </a:spcAft>
              <a:buSzPts val="1000"/>
              <a:buChar char="●"/>
            </a:pPr>
            <a:r>
              <a:rPr lang="en-US" sz="1400">
                <a:solidFill>
                  <a:srgbClr val="595959"/>
                </a:solidFill>
              </a:rPr>
              <a:t>A key technical input to the 5th National Climate Assessment</a:t>
            </a:r>
            <a:endParaRPr sz="1400">
              <a:solidFill>
                <a:srgbClr val="595959"/>
              </a:solidFill>
            </a:endParaRPr>
          </a:p>
          <a:p>
            <a:pPr marL="457200" lvl="0" indent="-292100" algn="l" rtl="0">
              <a:lnSpc>
                <a:spcPct val="90000"/>
              </a:lnSpc>
              <a:spcBef>
                <a:spcPts val="0"/>
              </a:spcBef>
              <a:spcAft>
                <a:spcPts val="0"/>
              </a:spcAft>
              <a:buSzPts val="1000"/>
              <a:buChar char="●"/>
            </a:pPr>
            <a:r>
              <a:rPr lang="en-US" sz="1400">
                <a:solidFill>
                  <a:srgbClr val="595959"/>
                </a:solidFill>
              </a:rPr>
              <a:t>Intended to support the provision of accessible and useable SLR and coastal flood hazard information to serve as a starting point for federal, state, local, tribal, and territorial efforts to plan for and adapt to SLR impacts</a:t>
            </a:r>
            <a:endParaRPr sz="1400"/>
          </a:p>
        </p:txBody>
      </p:sp>
      <p:sp>
        <p:nvSpPr>
          <p:cNvPr id="253" name="Google Shape;253;gd1cda887fc_0_2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1cda887f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1cda887fc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What, and who, is the report for:</a:t>
            </a:r>
            <a:endParaRPr sz="1400"/>
          </a:p>
          <a:p>
            <a:pPr marL="457200" lvl="0" indent="-292100" algn="l" rtl="0">
              <a:lnSpc>
                <a:spcPct val="90000"/>
              </a:lnSpc>
              <a:spcBef>
                <a:spcPts val="0"/>
              </a:spcBef>
              <a:spcAft>
                <a:spcPts val="0"/>
              </a:spcAft>
              <a:buSzPts val="1000"/>
              <a:buChar char="●"/>
            </a:pPr>
            <a:r>
              <a:rPr lang="en-US" sz="1400">
                <a:solidFill>
                  <a:srgbClr val="595959"/>
                </a:solidFill>
              </a:rPr>
              <a:t>This multi-agency effort provides updated SLR projections for all U.S. states and territories, representing the first update since 2017</a:t>
            </a:r>
            <a:endParaRPr sz="1400">
              <a:solidFill>
                <a:srgbClr val="595959"/>
              </a:solidFill>
            </a:endParaRPr>
          </a:p>
          <a:p>
            <a:pPr marL="457200" lvl="0" indent="-292100" algn="l" rtl="0">
              <a:lnSpc>
                <a:spcPct val="90000"/>
              </a:lnSpc>
              <a:spcBef>
                <a:spcPts val="0"/>
              </a:spcBef>
              <a:spcAft>
                <a:spcPts val="0"/>
              </a:spcAft>
              <a:buSzPts val="1000"/>
              <a:buChar char="●"/>
            </a:pPr>
            <a:r>
              <a:rPr lang="en-US" sz="1400">
                <a:solidFill>
                  <a:srgbClr val="595959"/>
                </a:solidFill>
              </a:rPr>
              <a:t>A key technical input to the 5th National Climate Assessment</a:t>
            </a:r>
            <a:endParaRPr sz="1400">
              <a:solidFill>
                <a:srgbClr val="595959"/>
              </a:solidFill>
            </a:endParaRPr>
          </a:p>
          <a:p>
            <a:pPr marL="457200" lvl="0" indent="-292100" algn="l" rtl="0">
              <a:lnSpc>
                <a:spcPct val="90000"/>
              </a:lnSpc>
              <a:spcBef>
                <a:spcPts val="0"/>
              </a:spcBef>
              <a:spcAft>
                <a:spcPts val="0"/>
              </a:spcAft>
              <a:buSzPts val="1000"/>
              <a:buChar char="●"/>
            </a:pPr>
            <a:r>
              <a:rPr lang="en-US" sz="1400">
                <a:solidFill>
                  <a:srgbClr val="595959"/>
                </a:solidFill>
              </a:rPr>
              <a:t>Intended to support the provision of accessible and useable SLR and coastal flood hazard information to serve as a starting point for federal, state, local, tribal, and territorial efforts to plan for and adapt to SLR impacts</a:t>
            </a:r>
            <a:endParaRPr sz="1400"/>
          </a:p>
        </p:txBody>
      </p:sp>
      <p:sp>
        <p:nvSpPr>
          <p:cNvPr id="253" name="Google Shape;253;gd1cda887fc_0_2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3</a:t>
            </a:fld>
            <a:endParaRPr sz="1400">
              <a:latin typeface="Arial"/>
              <a:ea typeface="Arial"/>
              <a:cs typeface="Arial"/>
              <a:sym typeface="Arial"/>
            </a:endParaRPr>
          </a:p>
        </p:txBody>
      </p:sp>
    </p:spTree>
    <p:extLst>
      <p:ext uri="{BB962C8B-B14F-4D97-AF65-F5344CB8AC3E}">
        <p14:creationId xmlns:p14="http://schemas.microsoft.com/office/powerpoint/2010/main" val="11378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sz="2000">
              <a:solidFill>
                <a:schemeClr val="dk1"/>
              </a:solidFill>
              <a:latin typeface="Calibri"/>
              <a:ea typeface="Calibri"/>
              <a:cs typeface="Calibri"/>
              <a:sym typeface="Calibri"/>
            </a:endParaRPr>
          </a:p>
        </p:txBody>
      </p:sp>
      <p:sp>
        <p:nvSpPr>
          <p:cNvPr id="300" name="Google Shape;3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406400" algn="l" rtl="0">
              <a:spcBef>
                <a:spcPts val="560"/>
              </a:spcBef>
              <a:spcAft>
                <a:spcPts val="0"/>
              </a:spcAft>
              <a:buClr>
                <a:srgbClr val="376092"/>
              </a:buClr>
              <a:buSzPts val="2800"/>
              <a:buChar char="•"/>
            </a:pPr>
            <a:r>
              <a:rPr lang="en-US" sz="2400">
                <a:solidFill>
                  <a:srgbClr val="FF0000"/>
                </a:solidFill>
                <a:latin typeface="Calibri"/>
                <a:ea typeface="Calibri"/>
                <a:cs typeface="Calibri"/>
                <a:sym typeface="Calibri"/>
              </a:rPr>
              <a:t>What are the GMSL Scenarios?</a:t>
            </a:r>
            <a:endParaRPr sz="2800">
              <a:solidFill>
                <a:srgbClr val="376092"/>
              </a:solidFill>
              <a:latin typeface="Calibri"/>
              <a:ea typeface="Calibri"/>
              <a:cs typeface="Calibri"/>
              <a:sym typeface="Calibri"/>
            </a:endParaRPr>
          </a:p>
          <a:p>
            <a:pPr marL="914400" lvl="1" indent="-355600" algn="l" rtl="0">
              <a:spcBef>
                <a:spcPts val="480"/>
              </a:spcBef>
              <a:spcAft>
                <a:spcPts val="0"/>
              </a:spcAft>
              <a:buClr>
                <a:srgbClr val="376092"/>
              </a:buClr>
              <a:buSzPts val="2000"/>
              <a:buChar char="•"/>
            </a:pPr>
            <a:r>
              <a:rPr lang="en-US" sz="1000">
                <a:solidFill>
                  <a:schemeClr val="dk1"/>
                </a:solidFill>
                <a:latin typeface="Calibri"/>
                <a:ea typeface="Calibri"/>
                <a:cs typeface="Calibri"/>
                <a:sym typeface="Calibri"/>
              </a:rPr>
              <a:t>The scenarios are designed to  cover the range of “plausible” future sea level rise.</a:t>
            </a:r>
            <a:endParaRPr sz="2000">
              <a:solidFill>
                <a:srgbClr val="376092"/>
              </a:solidFill>
              <a:latin typeface="Calibri"/>
              <a:ea typeface="Calibri"/>
              <a:cs typeface="Calibri"/>
              <a:sym typeface="Calibri"/>
            </a:endParaRPr>
          </a:p>
          <a:p>
            <a:pPr marL="914400" lvl="1" indent="-355600" algn="l" rtl="0">
              <a:spcBef>
                <a:spcPts val="480"/>
              </a:spcBef>
              <a:spcAft>
                <a:spcPts val="0"/>
              </a:spcAft>
              <a:buClr>
                <a:srgbClr val="376092"/>
              </a:buClr>
              <a:buSzPts val="2000"/>
              <a:buChar char="•"/>
            </a:pPr>
            <a:r>
              <a:rPr lang="en-US" sz="1000">
                <a:solidFill>
                  <a:schemeClr val="dk1"/>
                </a:solidFill>
                <a:latin typeface="Calibri"/>
                <a:ea typeface="Calibri"/>
                <a:cs typeface="Calibri"/>
                <a:sym typeface="Calibri"/>
              </a:rPr>
              <a:t>Defined by target values of GMSL rise by 2100.</a:t>
            </a:r>
            <a:endParaRPr sz="2000">
              <a:solidFill>
                <a:srgbClr val="376092"/>
              </a:solidFill>
              <a:latin typeface="Calibri"/>
              <a:ea typeface="Calibri"/>
              <a:cs typeface="Calibri"/>
              <a:sym typeface="Calibri"/>
            </a:endParaRPr>
          </a:p>
          <a:p>
            <a:pPr marL="914400" lvl="1" indent="-355600" algn="l" rtl="0">
              <a:spcBef>
                <a:spcPts val="480"/>
              </a:spcBef>
              <a:spcAft>
                <a:spcPts val="0"/>
              </a:spcAft>
              <a:buClr>
                <a:srgbClr val="376092"/>
              </a:buClr>
              <a:buSzPts val="2000"/>
              <a:buChar char="•"/>
            </a:pPr>
            <a:r>
              <a:rPr lang="en-US" sz="1000">
                <a:solidFill>
                  <a:schemeClr val="dk1"/>
                </a:solidFill>
                <a:latin typeface="Calibri"/>
                <a:ea typeface="Calibri"/>
                <a:cs typeface="Calibri"/>
                <a:sym typeface="Calibri"/>
              </a:rPr>
              <a:t>Pathways from 2020-2150 are generated using models.</a:t>
            </a:r>
            <a:endParaRPr sz="2000">
              <a:solidFill>
                <a:srgbClr val="376092"/>
              </a:solidFill>
              <a:latin typeface="Calibri"/>
              <a:ea typeface="Calibri"/>
              <a:cs typeface="Calibri"/>
              <a:sym typeface="Calibri"/>
            </a:endParaRPr>
          </a:p>
          <a:p>
            <a:pPr marL="914400" lvl="1" indent="-355600" algn="l" rtl="0">
              <a:spcBef>
                <a:spcPts val="480"/>
              </a:spcBef>
              <a:spcAft>
                <a:spcPts val="0"/>
              </a:spcAft>
              <a:buClr>
                <a:srgbClr val="376092"/>
              </a:buClr>
              <a:buSzPts val="2000"/>
              <a:buChar char="•"/>
            </a:pPr>
            <a:r>
              <a:rPr lang="en-US" sz="1000">
                <a:solidFill>
                  <a:schemeClr val="dk1"/>
                </a:solidFill>
                <a:latin typeface="Calibri"/>
                <a:ea typeface="Calibri"/>
                <a:cs typeface="Calibri"/>
                <a:sym typeface="Calibri"/>
              </a:rPr>
              <a:t>Regionalized to provide scenarios on regional and local level.</a:t>
            </a:r>
            <a:endParaRPr sz="2000">
              <a:solidFill>
                <a:srgbClr val="376092"/>
              </a:solidFill>
              <a:latin typeface="Calibri"/>
              <a:ea typeface="Calibri"/>
              <a:cs typeface="Calibri"/>
              <a:sym typeface="Calibri"/>
            </a:endParaRPr>
          </a:p>
          <a:p>
            <a:pPr marL="914400" lvl="1" indent="-355600" algn="l" rtl="0">
              <a:spcBef>
                <a:spcPts val="480"/>
              </a:spcBef>
              <a:spcAft>
                <a:spcPts val="0"/>
              </a:spcAft>
              <a:buClr>
                <a:srgbClr val="376092"/>
              </a:buClr>
              <a:buSzPts val="2000"/>
              <a:buChar char="•"/>
            </a:pPr>
            <a:r>
              <a:rPr lang="en-US" sz="1000">
                <a:solidFill>
                  <a:schemeClr val="dk1"/>
                </a:solidFill>
                <a:latin typeface="Calibri"/>
                <a:ea typeface="Calibri"/>
                <a:cs typeface="Calibri"/>
                <a:sym typeface="Calibri"/>
              </a:rPr>
              <a:t>Consistent with IPCC 6</a:t>
            </a:r>
            <a:r>
              <a:rPr lang="en-US" sz="1000" baseline="30000">
                <a:solidFill>
                  <a:schemeClr val="dk1"/>
                </a:solidFill>
                <a:latin typeface="Calibri"/>
                <a:ea typeface="Calibri"/>
                <a:cs typeface="Calibri"/>
                <a:sym typeface="Calibri"/>
              </a:rPr>
              <a:t>th</a:t>
            </a:r>
            <a:r>
              <a:rPr lang="en-US" sz="1000">
                <a:solidFill>
                  <a:schemeClr val="dk1"/>
                </a:solidFill>
                <a:latin typeface="Calibri"/>
                <a:ea typeface="Calibri"/>
                <a:cs typeface="Calibri"/>
                <a:sym typeface="Calibri"/>
              </a:rPr>
              <a:t> Assessment Report.</a:t>
            </a:r>
            <a:endParaRPr sz="1000">
              <a:solidFill>
                <a:schemeClr val="dk1"/>
              </a:solidFill>
              <a:latin typeface="Calibri"/>
              <a:ea typeface="Calibri"/>
              <a:cs typeface="Calibri"/>
              <a:sym typeface="Calibri"/>
            </a:endParaRPr>
          </a:p>
          <a:p>
            <a:pPr marL="914400" lvl="1" indent="-355600" algn="l" rtl="0">
              <a:spcBef>
                <a:spcPts val="480"/>
              </a:spcBef>
              <a:spcAft>
                <a:spcPts val="0"/>
              </a:spcAft>
              <a:buClr>
                <a:srgbClr val="376092"/>
              </a:buClr>
              <a:buSzPts val="2000"/>
              <a:buChar char="•"/>
            </a:pPr>
            <a:r>
              <a:rPr lang="en-US" sz="1400">
                <a:solidFill>
                  <a:schemeClr val="dk1"/>
                </a:solidFill>
                <a:latin typeface="Calibri"/>
                <a:ea typeface="Calibri"/>
                <a:cs typeface="Calibri"/>
                <a:sym typeface="Calibri"/>
              </a:rPr>
              <a:t>In this report, for the first time, we also assess the trajectory of near-term sea level rise from NOAA tide gauge observations. Important comparison for model-based scenarios and additional line of evidence.</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07" name="Google Shape;3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819150" lvl="1" indent="-285750" algn="l" rtl="0">
              <a:lnSpc>
                <a:spcPct val="150000"/>
              </a:lnSpc>
              <a:spcBef>
                <a:spcPts val="0"/>
              </a:spcBef>
              <a:spcAft>
                <a:spcPts val="0"/>
              </a:spcAft>
              <a:buClr>
                <a:schemeClr val="dk1"/>
              </a:buClr>
              <a:buSzPts val="1400"/>
              <a:buChar char="•"/>
            </a:pPr>
            <a:r>
              <a:rPr lang="en-US" sz="1400" dirty="0">
                <a:solidFill>
                  <a:schemeClr val="dk1"/>
                </a:solidFill>
              </a:rPr>
              <a:t>Possible instabilities in the ice sheets could lead to much larger increases in sea level rise 🡪 still uncertain how ice sheets will respond to future warming but we need to monitor. </a:t>
            </a:r>
            <a:endParaRPr sz="1400" dirty="0">
              <a:solidFill>
                <a:schemeClr val="dk1"/>
              </a:solidFill>
            </a:endParaRPr>
          </a:p>
          <a:p>
            <a:pPr marL="819150" lvl="1" indent="-285750" algn="l" rtl="0">
              <a:lnSpc>
                <a:spcPct val="150000"/>
              </a:lnSpc>
              <a:spcBef>
                <a:spcPts val="0"/>
              </a:spcBef>
              <a:spcAft>
                <a:spcPts val="0"/>
              </a:spcAft>
              <a:buClr>
                <a:schemeClr val="dk1"/>
              </a:buClr>
              <a:buSzPts val="1400"/>
              <a:buChar char="•"/>
            </a:pPr>
            <a:r>
              <a:rPr lang="en-US" sz="1400" dirty="0">
                <a:solidFill>
                  <a:schemeClr val="dk1"/>
                </a:solidFill>
              </a:rPr>
              <a:t>Estimates vary along the U.S. coastlines, but story is same: more warming 🡪 more sea level rise.</a:t>
            </a:r>
            <a:endParaRPr sz="1400" dirty="0">
              <a:solidFill>
                <a:schemeClr val="dk1"/>
              </a:solidFill>
            </a:endParaRPr>
          </a:p>
          <a:p>
            <a:pPr marL="0" lvl="0" indent="0" algn="l" rtl="0">
              <a:spcBef>
                <a:spcPts val="0"/>
              </a:spcBef>
              <a:spcAft>
                <a:spcPts val="0"/>
              </a:spcAft>
              <a:buNone/>
            </a:pPr>
            <a:endParaRPr dirty="0"/>
          </a:p>
        </p:txBody>
      </p:sp>
      <p:sp>
        <p:nvSpPr>
          <p:cNvPr id="334" name="Google Shape;3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819150" lvl="1" indent="-285750" algn="l" rtl="0">
              <a:lnSpc>
                <a:spcPct val="150000"/>
              </a:lnSpc>
              <a:spcBef>
                <a:spcPts val="0"/>
              </a:spcBef>
              <a:spcAft>
                <a:spcPts val="0"/>
              </a:spcAft>
              <a:buClr>
                <a:schemeClr val="dk1"/>
              </a:buClr>
              <a:buSzPts val="1400"/>
              <a:buChar char="•"/>
            </a:pPr>
            <a:r>
              <a:rPr lang="en-US" sz="1400" dirty="0">
                <a:solidFill>
                  <a:schemeClr val="dk1"/>
                </a:solidFill>
              </a:rPr>
              <a:t>Possible instabilities in the ice sheets could lead to much larger increases in sea level rise 🡪 still uncertain how ice sheets will respond to future warming but we need to monitor. </a:t>
            </a:r>
            <a:endParaRPr sz="1400" dirty="0">
              <a:solidFill>
                <a:schemeClr val="dk1"/>
              </a:solidFill>
            </a:endParaRPr>
          </a:p>
          <a:p>
            <a:pPr marL="819150" lvl="1" indent="-285750" algn="l" rtl="0">
              <a:lnSpc>
                <a:spcPct val="150000"/>
              </a:lnSpc>
              <a:spcBef>
                <a:spcPts val="0"/>
              </a:spcBef>
              <a:spcAft>
                <a:spcPts val="0"/>
              </a:spcAft>
              <a:buClr>
                <a:schemeClr val="dk1"/>
              </a:buClr>
              <a:buSzPts val="1400"/>
              <a:buChar char="•"/>
            </a:pPr>
            <a:r>
              <a:rPr lang="en-US" sz="1400" dirty="0">
                <a:solidFill>
                  <a:schemeClr val="dk1"/>
                </a:solidFill>
              </a:rPr>
              <a:t>Estimates vary along the U.S. coastlines, but story is same: more warming 🡪 more sea level rise.</a:t>
            </a:r>
            <a:endParaRPr sz="1400" dirty="0">
              <a:solidFill>
                <a:schemeClr val="dk1"/>
              </a:solidFill>
            </a:endParaRPr>
          </a:p>
          <a:p>
            <a:pPr marL="0" lvl="0" indent="0" algn="l" rtl="0">
              <a:spcBef>
                <a:spcPts val="0"/>
              </a:spcBef>
              <a:spcAft>
                <a:spcPts val="0"/>
              </a:spcAft>
              <a:buNone/>
            </a:pPr>
            <a:endParaRPr dirty="0"/>
          </a:p>
        </p:txBody>
      </p:sp>
      <p:sp>
        <p:nvSpPr>
          <p:cNvPr id="334" name="Google Shape;3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43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819150" lvl="1" indent="-285750" algn="l" rtl="0">
              <a:lnSpc>
                <a:spcPct val="150000"/>
              </a:lnSpc>
              <a:spcBef>
                <a:spcPts val="0"/>
              </a:spcBef>
              <a:spcAft>
                <a:spcPts val="0"/>
              </a:spcAft>
              <a:buClr>
                <a:schemeClr val="dk1"/>
              </a:buClr>
              <a:buSzPts val="1400"/>
              <a:buChar char="•"/>
            </a:pPr>
            <a:r>
              <a:rPr lang="en-US" sz="1400" dirty="0">
                <a:solidFill>
                  <a:schemeClr val="dk1"/>
                </a:solidFill>
              </a:rPr>
              <a:t>Possible instabilities in the ice sheets could lead to much larger increases in sea level rise 🡪 still uncertain how ice sheets will respond to future warming but we need to monitor. </a:t>
            </a:r>
            <a:endParaRPr sz="1400" dirty="0">
              <a:solidFill>
                <a:schemeClr val="dk1"/>
              </a:solidFill>
            </a:endParaRPr>
          </a:p>
          <a:p>
            <a:pPr marL="819150" lvl="1" indent="-285750" algn="l" rtl="0">
              <a:lnSpc>
                <a:spcPct val="150000"/>
              </a:lnSpc>
              <a:spcBef>
                <a:spcPts val="0"/>
              </a:spcBef>
              <a:spcAft>
                <a:spcPts val="0"/>
              </a:spcAft>
              <a:buClr>
                <a:schemeClr val="dk1"/>
              </a:buClr>
              <a:buSzPts val="1400"/>
              <a:buChar char="•"/>
            </a:pPr>
            <a:r>
              <a:rPr lang="en-US" sz="1400" dirty="0">
                <a:solidFill>
                  <a:schemeClr val="dk1"/>
                </a:solidFill>
              </a:rPr>
              <a:t>Estimates vary along the U.S. coastlines, but story is same: more warming 🡪 more sea level rise.</a:t>
            </a:r>
            <a:endParaRPr sz="1400" dirty="0">
              <a:solidFill>
                <a:schemeClr val="dk1"/>
              </a:solidFill>
            </a:endParaRPr>
          </a:p>
          <a:p>
            <a:pPr marL="0" lvl="0" indent="0" algn="l" rtl="0">
              <a:spcBef>
                <a:spcPts val="0"/>
              </a:spcBef>
              <a:spcAft>
                <a:spcPts val="0"/>
              </a:spcAft>
              <a:buNone/>
            </a:pPr>
            <a:endParaRPr dirty="0"/>
          </a:p>
        </p:txBody>
      </p:sp>
      <p:sp>
        <p:nvSpPr>
          <p:cNvPr id="334" name="Google Shape;3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727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D975-1ECB-6C49-AB9A-B9C470F4E7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7AF49F-8065-C047-BA21-B8C4B8174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16AC6-714B-834B-AF92-28F28F0A6AD6}"/>
              </a:ext>
            </a:extLst>
          </p:cNvPr>
          <p:cNvSpPr>
            <a:spLocks noGrp="1"/>
          </p:cNvSpPr>
          <p:nvPr>
            <p:ph type="dt" sz="half" idx="10"/>
          </p:nvPr>
        </p:nvSpPr>
        <p:spPr/>
        <p:txBody>
          <a:bodyPr/>
          <a:lstStyle/>
          <a:p>
            <a:fld id="{8D7D97CB-90FE-F444-830B-23D8A6BAC793}" type="datetimeFigureOut">
              <a:rPr lang="en-US" smtClean="0"/>
              <a:t>7/18/22</a:t>
            </a:fld>
            <a:endParaRPr lang="en-US"/>
          </a:p>
        </p:txBody>
      </p:sp>
      <p:sp>
        <p:nvSpPr>
          <p:cNvPr id="5" name="Footer Placeholder 4">
            <a:extLst>
              <a:ext uri="{FF2B5EF4-FFF2-40B4-BE49-F238E27FC236}">
                <a16:creationId xmlns:a16="http://schemas.microsoft.com/office/drawing/2014/main" id="{F2E6F217-ECA6-6542-9772-F6872487E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9C638-E5D3-B147-8A41-1C10B70322D1}"/>
              </a:ext>
            </a:extLst>
          </p:cNvPr>
          <p:cNvSpPr>
            <a:spLocks noGrp="1"/>
          </p:cNvSpPr>
          <p:nvPr>
            <p:ph type="sldNum" sz="quarter" idx="12"/>
          </p:nvPr>
        </p:nvSpPr>
        <p:spPr/>
        <p:txBody>
          <a:bodyPr/>
          <a:lstStyle/>
          <a:p>
            <a:fld id="{2CB925BB-1D88-E74E-9A9F-0BEC0D41FA5B}" type="slidenum">
              <a:rPr lang="en-US" smtClean="0"/>
              <a:t>‹#›</a:t>
            </a:fld>
            <a:endParaRPr lang="en-US"/>
          </a:p>
        </p:txBody>
      </p:sp>
    </p:spTree>
    <p:extLst>
      <p:ext uri="{BB962C8B-B14F-4D97-AF65-F5344CB8AC3E}">
        <p14:creationId xmlns:p14="http://schemas.microsoft.com/office/powerpoint/2010/main" val="321163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5748-B926-3A4F-82E3-F1ADC1D0DF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6CBC17-404D-4D49-B918-B4E7392B08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41BAF-94C2-4447-9313-05D317B4F611}"/>
              </a:ext>
            </a:extLst>
          </p:cNvPr>
          <p:cNvSpPr>
            <a:spLocks noGrp="1"/>
          </p:cNvSpPr>
          <p:nvPr>
            <p:ph type="dt" sz="half" idx="10"/>
          </p:nvPr>
        </p:nvSpPr>
        <p:spPr/>
        <p:txBody>
          <a:bodyPr/>
          <a:lstStyle/>
          <a:p>
            <a:fld id="{8D7D97CB-90FE-F444-830B-23D8A6BAC793}" type="datetimeFigureOut">
              <a:rPr lang="en-US" smtClean="0"/>
              <a:t>7/18/22</a:t>
            </a:fld>
            <a:endParaRPr lang="en-US"/>
          </a:p>
        </p:txBody>
      </p:sp>
      <p:sp>
        <p:nvSpPr>
          <p:cNvPr id="5" name="Footer Placeholder 4">
            <a:extLst>
              <a:ext uri="{FF2B5EF4-FFF2-40B4-BE49-F238E27FC236}">
                <a16:creationId xmlns:a16="http://schemas.microsoft.com/office/drawing/2014/main" id="{49443B81-2F23-A34B-A825-AE41FBC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8662B-5D7E-624A-8A6E-8F7CAEF7ED7E}"/>
              </a:ext>
            </a:extLst>
          </p:cNvPr>
          <p:cNvSpPr>
            <a:spLocks noGrp="1"/>
          </p:cNvSpPr>
          <p:nvPr>
            <p:ph type="sldNum" sz="quarter" idx="12"/>
          </p:nvPr>
        </p:nvSpPr>
        <p:spPr/>
        <p:txBody>
          <a:bodyPr/>
          <a:lstStyle/>
          <a:p>
            <a:fld id="{2CB925BB-1D88-E74E-9A9F-0BEC0D41FA5B}" type="slidenum">
              <a:rPr lang="en-US" smtClean="0"/>
              <a:t>‹#›</a:t>
            </a:fld>
            <a:endParaRPr lang="en-US"/>
          </a:p>
        </p:txBody>
      </p:sp>
    </p:spTree>
    <p:extLst>
      <p:ext uri="{BB962C8B-B14F-4D97-AF65-F5344CB8AC3E}">
        <p14:creationId xmlns:p14="http://schemas.microsoft.com/office/powerpoint/2010/main" val="269019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BA796-527D-5C4B-BFE9-D04F40B896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61EE9-64D1-DD4C-8C2A-D0CE4996CA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3CEB7-F93A-3045-9953-F07786E6CF90}"/>
              </a:ext>
            </a:extLst>
          </p:cNvPr>
          <p:cNvSpPr>
            <a:spLocks noGrp="1"/>
          </p:cNvSpPr>
          <p:nvPr>
            <p:ph type="dt" sz="half" idx="10"/>
          </p:nvPr>
        </p:nvSpPr>
        <p:spPr/>
        <p:txBody>
          <a:bodyPr/>
          <a:lstStyle/>
          <a:p>
            <a:fld id="{8D7D97CB-90FE-F444-830B-23D8A6BAC793}" type="datetimeFigureOut">
              <a:rPr lang="en-US" smtClean="0"/>
              <a:t>7/18/22</a:t>
            </a:fld>
            <a:endParaRPr lang="en-US"/>
          </a:p>
        </p:txBody>
      </p:sp>
      <p:sp>
        <p:nvSpPr>
          <p:cNvPr id="5" name="Footer Placeholder 4">
            <a:extLst>
              <a:ext uri="{FF2B5EF4-FFF2-40B4-BE49-F238E27FC236}">
                <a16:creationId xmlns:a16="http://schemas.microsoft.com/office/drawing/2014/main" id="{E121E6B9-388F-5B40-9C17-1CCA6B315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22F5A-A996-2E4F-A1CF-5755673F0FD7}"/>
              </a:ext>
            </a:extLst>
          </p:cNvPr>
          <p:cNvSpPr>
            <a:spLocks noGrp="1"/>
          </p:cNvSpPr>
          <p:nvPr>
            <p:ph type="sldNum" sz="quarter" idx="12"/>
          </p:nvPr>
        </p:nvSpPr>
        <p:spPr/>
        <p:txBody>
          <a:bodyPr/>
          <a:lstStyle/>
          <a:p>
            <a:fld id="{2CB925BB-1D88-E74E-9A9F-0BEC0D41FA5B}" type="slidenum">
              <a:rPr lang="en-US" smtClean="0"/>
              <a:t>‹#›</a:t>
            </a:fld>
            <a:endParaRPr lang="en-US"/>
          </a:p>
        </p:txBody>
      </p:sp>
    </p:spTree>
    <p:extLst>
      <p:ext uri="{BB962C8B-B14F-4D97-AF65-F5344CB8AC3E}">
        <p14:creationId xmlns:p14="http://schemas.microsoft.com/office/powerpoint/2010/main" val="204637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8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747"/>
              </a:spcBef>
              <a:spcAft>
                <a:spcPts val="0"/>
              </a:spcAft>
              <a:buClr>
                <a:srgbClr val="888888"/>
              </a:buClr>
              <a:buSzPts val="2800"/>
              <a:buNone/>
              <a:defRPr>
                <a:solidFill>
                  <a:srgbClr val="888888"/>
                </a:solidFill>
              </a:defRPr>
            </a:lvl1pPr>
            <a:lvl2pPr lvl="1" algn="ctr">
              <a:lnSpc>
                <a:spcPct val="100000"/>
              </a:lnSpc>
              <a:spcBef>
                <a:spcPts val="640"/>
              </a:spcBef>
              <a:spcAft>
                <a:spcPts val="0"/>
              </a:spcAft>
              <a:buClr>
                <a:srgbClr val="888888"/>
              </a:buClr>
              <a:buSzPts val="2400"/>
              <a:buNone/>
              <a:defRPr>
                <a:solidFill>
                  <a:srgbClr val="888888"/>
                </a:solidFill>
              </a:defRPr>
            </a:lvl2pPr>
            <a:lvl3pPr lvl="2" algn="ctr">
              <a:lnSpc>
                <a:spcPct val="100000"/>
              </a:lnSpc>
              <a:spcBef>
                <a:spcPts val="533"/>
              </a:spcBef>
              <a:spcAft>
                <a:spcPts val="0"/>
              </a:spcAft>
              <a:buClr>
                <a:srgbClr val="888888"/>
              </a:buClr>
              <a:buSzPts val="2000"/>
              <a:buNone/>
              <a:defRPr>
                <a:solidFill>
                  <a:srgbClr val="888888"/>
                </a:solidFill>
              </a:defRPr>
            </a:lvl3pPr>
            <a:lvl4pPr lvl="3" algn="ctr">
              <a:lnSpc>
                <a:spcPct val="100000"/>
              </a:lnSpc>
              <a:spcBef>
                <a:spcPts val="480"/>
              </a:spcBef>
              <a:spcAft>
                <a:spcPts val="0"/>
              </a:spcAft>
              <a:buClr>
                <a:srgbClr val="888888"/>
              </a:buClr>
              <a:buSzPts val="1800"/>
              <a:buNone/>
              <a:defRPr>
                <a:solidFill>
                  <a:srgbClr val="888888"/>
                </a:solidFill>
              </a:defRPr>
            </a:lvl4pPr>
            <a:lvl5pPr lvl="4" algn="ctr">
              <a:lnSpc>
                <a:spcPct val="100000"/>
              </a:lnSpc>
              <a:spcBef>
                <a:spcPts val="480"/>
              </a:spcBef>
              <a:spcAft>
                <a:spcPts val="0"/>
              </a:spcAft>
              <a:buClr>
                <a:srgbClr val="888888"/>
              </a:buClr>
              <a:buSzPts val="1800"/>
              <a:buNone/>
              <a:defRPr>
                <a:solidFill>
                  <a:srgbClr val="888888"/>
                </a:solidFill>
              </a:defRPr>
            </a:lvl5pPr>
            <a:lvl6pPr lvl="5" algn="ctr">
              <a:lnSpc>
                <a:spcPct val="100000"/>
              </a:lnSpc>
              <a:spcBef>
                <a:spcPts val="533"/>
              </a:spcBef>
              <a:spcAft>
                <a:spcPts val="0"/>
              </a:spcAft>
              <a:buClr>
                <a:srgbClr val="888888"/>
              </a:buClr>
              <a:buSzPts val="2000"/>
              <a:buNone/>
              <a:defRPr>
                <a:solidFill>
                  <a:srgbClr val="888888"/>
                </a:solidFill>
              </a:defRPr>
            </a:lvl6pPr>
            <a:lvl7pPr lvl="6" algn="ctr">
              <a:lnSpc>
                <a:spcPct val="100000"/>
              </a:lnSpc>
              <a:spcBef>
                <a:spcPts val="533"/>
              </a:spcBef>
              <a:spcAft>
                <a:spcPts val="0"/>
              </a:spcAft>
              <a:buClr>
                <a:srgbClr val="888888"/>
              </a:buClr>
              <a:buSzPts val="2000"/>
              <a:buNone/>
              <a:defRPr>
                <a:solidFill>
                  <a:srgbClr val="888888"/>
                </a:solidFill>
              </a:defRPr>
            </a:lvl7pPr>
            <a:lvl8pPr lvl="7" algn="ctr">
              <a:lnSpc>
                <a:spcPct val="100000"/>
              </a:lnSpc>
              <a:spcBef>
                <a:spcPts val="533"/>
              </a:spcBef>
              <a:spcAft>
                <a:spcPts val="0"/>
              </a:spcAft>
              <a:buClr>
                <a:srgbClr val="888888"/>
              </a:buClr>
              <a:buSzPts val="2000"/>
              <a:buNone/>
              <a:defRPr>
                <a:solidFill>
                  <a:srgbClr val="888888"/>
                </a:solidFill>
              </a:defRPr>
            </a:lvl8pPr>
            <a:lvl9pPr lvl="8" algn="ctr">
              <a:lnSpc>
                <a:spcPct val="100000"/>
              </a:lnSpc>
              <a:spcBef>
                <a:spcPts val="533"/>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4820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0"/>
            <a:ext cx="5384800" cy="4526000"/>
          </a:xfrm>
          <a:prstGeom prst="rect">
            <a:avLst/>
          </a:prstGeom>
          <a:noFill/>
          <a:ln>
            <a:noFill/>
          </a:ln>
        </p:spPr>
        <p:txBody>
          <a:bodyPr spcFirstLastPara="1" wrap="square" lIns="91425" tIns="45700" rIns="91425" bIns="45700" anchor="t" anchorCtr="0">
            <a:noAutofit/>
          </a:bodyPr>
          <a:lstStyle>
            <a:lvl1pPr marL="609585" lvl="0" indent="-541853" algn="l">
              <a:lnSpc>
                <a:spcPct val="100000"/>
              </a:lnSpc>
              <a:spcBef>
                <a:spcPts val="747"/>
              </a:spcBef>
              <a:spcAft>
                <a:spcPts val="0"/>
              </a:spcAft>
              <a:buClr>
                <a:srgbClr val="376092"/>
              </a:buClr>
              <a:buSzPts val="2800"/>
              <a:buChar char="•"/>
              <a:defRPr sz="3733"/>
            </a:lvl1pPr>
            <a:lvl2pPr marL="1219170" lvl="1" indent="-507987" algn="l">
              <a:lnSpc>
                <a:spcPct val="100000"/>
              </a:lnSpc>
              <a:spcBef>
                <a:spcPts val="640"/>
              </a:spcBef>
              <a:spcAft>
                <a:spcPts val="0"/>
              </a:spcAft>
              <a:buClr>
                <a:srgbClr val="376092"/>
              </a:buClr>
              <a:buSzPts val="2400"/>
              <a:buChar char="–"/>
              <a:defRPr sz="3200"/>
            </a:lvl2pPr>
            <a:lvl3pPr marL="1828754" lvl="2" indent="-474121" algn="l">
              <a:lnSpc>
                <a:spcPct val="100000"/>
              </a:lnSpc>
              <a:spcBef>
                <a:spcPts val="533"/>
              </a:spcBef>
              <a:spcAft>
                <a:spcPts val="0"/>
              </a:spcAft>
              <a:buClr>
                <a:srgbClr val="376092"/>
              </a:buClr>
              <a:buSzPts val="2000"/>
              <a:buChar char="•"/>
              <a:defRPr sz="2667"/>
            </a:lvl3pPr>
            <a:lvl4pPr marL="2438339" lvl="3" indent="-457189" algn="l">
              <a:lnSpc>
                <a:spcPct val="100000"/>
              </a:lnSpc>
              <a:spcBef>
                <a:spcPts val="480"/>
              </a:spcBef>
              <a:spcAft>
                <a:spcPts val="0"/>
              </a:spcAft>
              <a:buClr>
                <a:srgbClr val="376092"/>
              </a:buClr>
              <a:buSzPts val="1800"/>
              <a:buChar char="–"/>
              <a:defRPr sz="2400"/>
            </a:lvl4pPr>
            <a:lvl5pPr marL="3047924" lvl="4" indent="-457189" algn="l">
              <a:lnSpc>
                <a:spcPct val="100000"/>
              </a:lnSpc>
              <a:spcBef>
                <a:spcPts val="480"/>
              </a:spcBef>
              <a:spcAft>
                <a:spcPts val="0"/>
              </a:spcAft>
              <a:buClr>
                <a:srgbClr val="376092"/>
              </a:buClr>
              <a:buSzPts val="1800"/>
              <a:buChar char="»"/>
              <a:defRPr sz="2400"/>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endParaRPr/>
          </a:p>
        </p:txBody>
      </p:sp>
      <p:sp>
        <p:nvSpPr>
          <p:cNvPr id="24" name="Google Shape;24;p3"/>
          <p:cNvSpPr txBox="1">
            <a:spLocks noGrp="1"/>
          </p:cNvSpPr>
          <p:nvPr>
            <p:ph type="body" idx="2"/>
          </p:nvPr>
        </p:nvSpPr>
        <p:spPr>
          <a:xfrm>
            <a:off x="6197600" y="1600200"/>
            <a:ext cx="5384800" cy="4526000"/>
          </a:xfrm>
          <a:prstGeom prst="rect">
            <a:avLst/>
          </a:prstGeom>
          <a:noFill/>
          <a:ln>
            <a:noFill/>
          </a:ln>
        </p:spPr>
        <p:txBody>
          <a:bodyPr spcFirstLastPara="1" wrap="square" lIns="91425" tIns="45700" rIns="91425" bIns="45700" anchor="t" anchorCtr="0">
            <a:noAutofit/>
          </a:bodyPr>
          <a:lstStyle>
            <a:lvl1pPr marL="609585" lvl="0" indent="-541853" algn="l">
              <a:lnSpc>
                <a:spcPct val="100000"/>
              </a:lnSpc>
              <a:spcBef>
                <a:spcPts val="747"/>
              </a:spcBef>
              <a:spcAft>
                <a:spcPts val="0"/>
              </a:spcAft>
              <a:buClr>
                <a:srgbClr val="376092"/>
              </a:buClr>
              <a:buSzPts val="2800"/>
              <a:buChar char="•"/>
              <a:defRPr sz="3733"/>
            </a:lvl1pPr>
            <a:lvl2pPr marL="1219170" lvl="1" indent="-507987" algn="l">
              <a:lnSpc>
                <a:spcPct val="100000"/>
              </a:lnSpc>
              <a:spcBef>
                <a:spcPts val="640"/>
              </a:spcBef>
              <a:spcAft>
                <a:spcPts val="0"/>
              </a:spcAft>
              <a:buClr>
                <a:srgbClr val="376092"/>
              </a:buClr>
              <a:buSzPts val="2400"/>
              <a:buChar char="–"/>
              <a:defRPr sz="3200"/>
            </a:lvl2pPr>
            <a:lvl3pPr marL="1828754" lvl="2" indent="-474121" algn="l">
              <a:lnSpc>
                <a:spcPct val="100000"/>
              </a:lnSpc>
              <a:spcBef>
                <a:spcPts val="533"/>
              </a:spcBef>
              <a:spcAft>
                <a:spcPts val="0"/>
              </a:spcAft>
              <a:buClr>
                <a:srgbClr val="376092"/>
              </a:buClr>
              <a:buSzPts val="2000"/>
              <a:buChar char="•"/>
              <a:defRPr sz="2667"/>
            </a:lvl3pPr>
            <a:lvl4pPr marL="2438339" lvl="3" indent="-457189" algn="l">
              <a:lnSpc>
                <a:spcPct val="100000"/>
              </a:lnSpc>
              <a:spcBef>
                <a:spcPts val="480"/>
              </a:spcBef>
              <a:spcAft>
                <a:spcPts val="0"/>
              </a:spcAft>
              <a:buClr>
                <a:srgbClr val="376092"/>
              </a:buClr>
              <a:buSzPts val="1800"/>
              <a:buChar char="–"/>
              <a:defRPr sz="2400"/>
            </a:lvl4pPr>
            <a:lvl5pPr marL="3047924" lvl="4" indent="-457189" algn="l">
              <a:lnSpc>
                <a:spcPct val="100000"/>
              </a:lnSpc>
              <a:spcBef>
                <a:spcPts val="480"/>
              </a:spcBef>
              <a:spcAft>
                <a:spcPts val="0"/>
              </a:spcAft>
              <a:buClr>
                <a:srgbClr val="376092"/>
              </a:buClr>
              <a:buSzPts val="1800"/>
              <a:buChar char="»"/>
              <a:defRPr sz="2400"/>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endParaRPr/>
          </a:p>
        </p:txBody>
      </p:sp>
      <p:sp>
        <p:nvSpPr>
          <p:cNvPr id="25" name="Google Shape;25;p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9695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0" name="Google Shape;30;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5087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and Content" type="obj">
  <p:cSld name="1_Title and Content">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812800" y="274637"/>
            <a:ext cx="10566400" cy="7921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8"/>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solidFill>
                  <a:srgbClr val="FFFFFF"/>
                </a:solidFill>
              </a:defRPr>
            </a:lvl1pPr>
            <a:lvl2pPr marL="0" marR="0" lvl="1" indent="0" algn="r">
              <a:lnSpc>
                <a:spcPct val="100000"/>
              </a:lnSpc>
              <a:spcBef>
                <a:spcPts val="0"/>
              </a:spcBef>
              <a:spcAft>
                <a:spcPts val="0"/>
              </a:spcAft>
              <a:buClr>
                <a:srgbClr val="898989"/>
              </a:buClr>
              <a:buSzPts val="1200"/>
              <a:buFont typeface="Calibri"/>
              <a:buNone/>
              <a:defRPr>
                <a:solidFill>
                  <a:srgbClr val="FFFFFF"/>
                </a:solidFill>
              </a:defRPr>
            </a:lvl2pPr>
            <a:lvl3pPr marL="0" marR="0" lvl="2" indent="0" algn="r">
              <a:lnSpc>
                <a:spcPct val="100000"/>
              </a:lnSpc>
              <a:spcBef>
                <a:spcPts val="0"/>
              </a:spcBef>
              <a:spcAft>
                <a:spcPts val="0"/>
              </a:spcAft>
              <a:buClr>
                <a:srgbClr val="898989"/>
              </a:buClr>
              <a:buSzPts val="1200"/>
              <a:buFont typeface="Calibri"/>
              <a:buNone/>
              <a:defRPr>
                <a:solidFill>
                  <a:srgbClr val="FFFFFF"/>
                </a:solidFill>
              </a:defRPr>
            </a:lvl3pPr>
            <a:lvl4pPr marL="0" marR="0" lvl="3" indent="0" algn="r">
              <a:lnSpc>
                <a:spcPct val="100000"/>
              </a:lnSpc>
              <a:spcBef>
                <a:spcPts val="0"/>
              </a:spcBef>
              <a:spcAft>
                <a:spcPts val="0"/>
              </a:spcAft>
              <a:buClr>
                <a:srgbClr val="898989"/>
              </a:buClr>
              <a:buSzPts val="1200"/>
              <a:buFont typeface="Calibri"/>
              <a:buNone/>
              <a:defRPr>
                <a:solidFill>
                  <a:srgbClr val="FFFFFF"/>
                </a:solidFill>
              </a:defRPr>
            </a:lvl4pPr>
            <a:lvl5pPr marL="0" marR="0" lvl="4" indent="0" algn="r">
              <a:lnSpc>
                <a:spcPct val="100000"/>
              </a:lnSpc>
              <a:spcBef>
                <a:spcPts val="0"/>
              </a:spcBef>
              <a:spcAft>
                <a:spcPts val="0"/>
              </a:spcAft>
              <a:buClr>
                <a:srgbClr val="898989"/>
              </a:buClr>
              <a:buSzPts val="1200"/>
              <a:buFont typeface="Calibri"/>
              <a:buNone/>
              <a:defRPr>
                <a:solidFill>
                  <a:srgbClr val="FFFFFF"/>
                </a:solidFill>
              </a:defRPr>
            </a:lvl5pPr>
            <a:lvl6pPr marL="0" marR="0" lvl="5" indent="0" algn="r">
              <a:lnSpc>
                <a:spcPct val="100000"/>
              </a:lnSpc>
              <a:spcBef>
                <a:spcPts val="0"/>
              </a:spcBef>
              <a:spcAft>
                <a:spcPts val="0"/>
              </a:spcAft>
              <a:buClr>
                <a:srgbClr val="898989"/>
              </a:buClr>
              <a:buSzPts val="1200"/>
              <a:buFont typeface="Calibri"/>
              <a:buNone/>
              <a:defRPr>
                <a:solidFill>
                  <a:srgbClr val="FFFFFF"/>
                </a:solidFill>
              </a:defRPr>
            </a:lvl6pPr>
            <a:lvl7pPr marL="0" marR="0" lvl="6" indent="0" algn="r">
              <a:lnSpc>
                <a:spcPct val="100000"/>
              </a:lnSpc>
              <a:spcBef>
                <a:spcPts val="0"/>
              </a:spcBef>
              <a:spcAft>
                <a:spcPts val="0"/>
              </a:spcAft>
              <a:buClr>
                <a:srgbClr val="898989"/>
              </a:buClr>
              <a:buSzPts val="1200"/>
              <a:buFont typeface="Calibri"/>
              <a:buNone/>
              <a:defRPr>
                <a:solidFill>
                  <a:srgbClr val="FFFFFF"/>
                </a:solidFill>
              </a:defRPr>
            </a:lvl7pPr>
            <a:lvl8pPr marL="0" marR="0" lvl="7" indent="0" algn="r">
              <a:lnSpc>
                <a:spcPct val="100000"/>
              </a:lnSpc>
              <a:spcBef>
                <a:spcPts val="0"/>
              </a:spcBef>
              <a:spcAft>
                <a:spcPts val="0"/>
              </a:spcAft>
              <a:buClr>
                <a:srgbClr val="898989"/>
              </a:buClr>
              <a:buSzPts val="1200"/>
              <a:buFont typeface="Calibri"/>
              <a:buNone/>
              <a:defRPr>
                <a:solidFill>
                  <a:srgbClr val="FFFFFF"/>
                </a:solidFill>
              </a:defRPr>
            </a:lvl8pPr>
            <a:lvl9pPr marL="0" marR="0" lvl="8" indent="0" algn="r">
              <a:lnSpc>
                <a:spcPct val="100000"/>
              </a:lnSpc>
              <a:spcBef>
                <a:spcPts val="0"/>
              </a:spcBef>
              <a:spcAft>
                <a:spcPts val="0"/>
              </a:spcAft>
              <a:buClr>
                <a:srgbClr val="898989"/>
              </a:buClr>
              <a:buSzPts val="1200"/>
              <a:buFont typeface="Calibri"/>
              <a:buNone/>
              <a:defRPr>
                <a:solidFill>
                  <a:srgbClr val="FFFFFF"/>
                </a:solidFill>
              </a:defRPr>
            </a:lvl9pPr>
          </a:lstStyle>
          <a:p>
            <a:fld id="{00000000-1234-1234-1234-123412341234}" type="slidenum">
              <a:rPr lang="en-US" smtClean="0"/>
              <a:pPr/>
              <a:t>‹#›</a:t>
            </a:fld>
            <a:endParaRPr lang="en-US"/>
          </a:p>
        </p:txBody>
      </p:sp>
      <p:sp>
        <p:nvSpPr>
          <p:cNvPr id="64" name="Google Shape;64;p8"/>
          <p:cNvSpPr txBox="1">
            <a:spLocks noGrp="1"/>
          </p:cNvSpPr>
          <p:nvPr>
            <p:ph type="body" idx="1"/>
          </p:nvPr>
        </p:nvSpPr>
        <p:spPr>
          <a:xfrm>
            <a:off x="812800" y="1295400"/>
            <a:ext cx="10566400" cy="4419600"/>
          </a:xfrm>
          <a:prstGeom prst="rect">
            <a:avLst/>
          </a:prstGeom>
          <a:noFill/>
          <a:ln>
            <a:noFill/>
          </a:ln>
        </p:spPr>
        <p:txBody>
          <a:bodyPr spcFirstLastPara="1" wrap="square" lIns="91425" tIns="45700" rIns="91425" bIns="45700" anchor="t" anchorCtr="0">
            <a:noAutofit/>
          </a:bodyPr>
          <a:lstStyle>
            <a:lvl1pPr marL="609585" lvl="0" indent="-541853" algn="l">
              <a:lnSpc>
                <a:spcPct val="100000"/>
              </a:lnSpc>
              <a:spcBef>
                <a:spcPts val="747"/>
              </a:spcBef>
              <a:spcAft>
                <a:spcPts val="0"/>
              </a:spcAft>
              <a:buSzPts val="2800"/>
              <a:buChar char="•"/>
              <a:defRPr/>
            </a:lvl1pPr>
            <a:lvl2pPr marL="1219170" lvl="1" indent="-507987" algn="l">
              <a:lnSpc>
                <a:spcPct val="100000"/>
              </a:lnSpc>
              <a:spcBef>
                <a:spcPts val="640"/>
              </a:spcBef>
              <a:spcAft>
                <a:spcPts val="0"/>
              </a:spcAft>
              <a:buSzPts val="2400"/>
              <a:buChar char="–"/>
              <a:defRPr/>
            </a:lvl2pPr>
            <a:lvl3pPr marL="1828754" lvl="2" indent="-474121" algn="l">
              <a:lnSpc>
                <a:spcPct val="100000"/>
              </a:lnSpc>
              <a:spcBef>
                <a:spcPts val="533"/>
              </a:spcBef>
              <a:spcAft>
                <a:spcPts val="0"/>
              </a:spcAft>
              <a:buSzPts val="200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Tree>
    <p:extLst>
      <p:ext uri="{BB962C8B-B14F-4D97-AF65-F5344CB8AC3E}">
        <p14:creationId xmlns:p14="http://schemas.microsoft.com/office/powerpoint/2010/main" val="89669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rot="5400000">
            <a:off x="7285000" y="1828837"/>
            <a:ext cx="5851600"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9"/>
          <p:cNvSpPr txBox="1">
            <a:spLocks noGrp="1"/>
          </p:cNvSpPr>
          <p:nvPr>
            <p:ph type="body" idx="1"/>
          </p:nvPr>
        </p:nvSpPr>
        <p:spPr>
          <a:xfrm rot="5400000">
            <a:off x="1697000" y="-812763"/>
            <a:ext cx="5851600" cy="8026400"/>
          </a:xfrm>
          <a:prstGeom prst="rect">
            <a:avLst/>
          </a:prstGeom>
          <a:noFill/>
          <a:ln>
            <a:noFill/>
          </a:ln>
        </p:spPr>
        <p:txBody>
          <a:bodyPr spcFirstLastPara="1" wrap="square" lIns="91425" tIns="45700" rIns="91425" bIns="45700" anchor="t" anchorCtr="0">
            <a:noAutofit/>
          </a:bodyPr>
          <a:lstStyle>
            <a:lvl1pPr marL="609585" lvl="0" indent="-457189" algn="l">
              <a:lnSpc>
                <a:spcPct val="100000"/>
              </a:lnSpc>
              <a:spcBef>
                <a:spcPts val="480"/>
              </a:spcBef>
              <a:spcAft>
                <a:spcPts val="0"/>
              </a:spcAft>
              <a:buClr>
                <a:srgbClr val="376092"/>
              </a:buClr>
              <a:buSzPts val="1800"/>
              <a:buChar char="•"/>
              <a:defRPr/>
            </a:lvl1pPr>
            <a:lvl2pPr marL="1219170" lvl="1" indent="-457189" algn="l">
              <a:lnSpc>
                <a:spcPct val="100000"/>
              </a:lnSpc>
              <a:spcBef>
                <a:spcPts val="480"/>
              </a:spcBef>
              <a:spcAft>
                <a:spcPts val="0"/>
              </a:spcAft>
              <a:buClr>
                <a:srgbClr val="376092"/>
              </a:buClr>
              <a:buSzPts val="1800"/>
              <a:buChar char="–"/>
              <a:defRPr/>
            </a:lvl2pPr>
            <a:lvl3pPr marL="1828754" lvl="2" indent="-457189" algn="l">
              <a:lnSpc>
                <a:spcPct val="100000"/>
              </a:lnSpc>
              <a:spcBef>
                <a:spcPts val="480"/>
              </a:spcBef>
              <a:spcAft>
                <a:spcPts val="0"/>
              </a:spcAft>
              <a:buClr>
                <a:srgbClr val="376092"/>
              </a:buClr>
              <a:buSzPts val="1800"/>
              <a:buChar char="•"/>
              <a:defRPr/>
            </a:lvl3pPr>
            <a:lvl4pPr marL="2438339" lvl="3" indent="-457189" algn="l">
              <a:lnSpc>
                <a:spcPct val="100000"/>
              </a:lnSpc>
              <a:spcBef>
                <a:spcPts val="480"/>
              </a:spcBef>
              <a:spcAft>
                <a:spcPts val="0"/>
              </a:spcAft>
              <a:buClr>
                <a:srgbClr val="376092"/>
              </a:buClr>
              <a:buSzPts val="1800"/>
              <a:buChar char="–"/>
              <a:defRPr/>
            </a:lvl4pPr>
            <a:lvl5pPr marL="3047924" lvl="4" indent="-457189" algn="l">
              <a:lnSpc>
                <a:spcPct val="100000"/>
              </a:lnSpc>
              <a:spcBef>
                <a:spcPts val="480"/>
              </a:spcBef>
              <a:spcAft>
                <a:spcPts val="0"/>
              </a:spcAft>
              <a:buClr>
                <a:srgbClr val="376092"/>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68" name="Google Shape;68;p9"/>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10146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 name="Google Shape;73;p10"/>
          <p:cNvSpPr txBox="1">
            <a:spLocks noGrp="1"/>
          </p:cNvSpPr>
          <p:nvPr>
            <p:ph type="body" idx="1"/>
          </p:nvPr>
        </p:nvSpPr>
        <p:spPr>
          <a:xfrm rot="5400000">
            <a:off x="3833000" y="-1623200"/>
            <a:ext cx="4526000" cy="10972800"/>
          </a:xfrm>
          <a:prstGeom prst="rect">
            <a:avLst/>
          </a:prstGeom>
          <a:noFill/>
          <a:ln>
            <a:noFill/>
          </a:ln>
        </p:spPr>
        <p:txBody>
          <a:bodyPr spcFirstLastPara="1" wrap="square" lIns="91425" tIns="45700" rIns="91425" bIns="45700" anchor="t" anchorCtr="0">
            <a:noAutofit/>
          </a:bodyPr>
          <a:lstStyle>
            <a:lvl1pPr marL="609585" lvl="0" indent="-457189" algn="l">
              <a:lnSpc>
                <a:spcPct val="100000"/>
              </a:lnSpc>
              <a:spcBef>
                <a:spcPts val="480"/>
              </a:spcBef>
              <a:spcAft>
                <a:spcPts val="0"/>
              </a:spcAft>
              <a:buClr>
                <a:srgbClr val="376092"/>
              </a:buClr>
              <a:buSzPts val="1800"/>
              <a:buChar char="•"/>
              <a:defRPr/>
            </a:lvl1pPr>
            <a:lvl2pPr marL="1219170" lvl="1" indent="-457189" algn="l">
              <a:lnSpc>
                <a:spcPct val="100000"/>
              </a:lnSpc>
              <a:spcBef>
                <a:spcPts val="480"/>
              </a:spcBef>
              <a:spcAft>
                <a:spcPts val="0"/>
              </a:spcAft>
              <a:buClr>
                <a:srgbClr val="376092"/>
              </a:buClr>
              <a:buSzPts val="1800"/>
              <a:buChar char="–"/>
              <a:defRPr/>
            </a:lvl2pPr>
            <a:lvl3pPr marL="1828754" lvl="2" indent="-457189" algn="l">
              <a:lnSpc>
                <a:spcPct val="100000"/>
              </a:lnSpc>
              <a:spcBef>
                <a:spcPts val="480"/>
              </a:spcBef>
              <a:spcAft>
                <a:spcPts val="0"/>
              </a:spcAft>
              <a:buClr>
                <a:srgbClr val="376092"/>
              </a:buClr>
              <a:buSzPts val="1800"/>
              <a:buChar char="•"/>
              <a:defRPr/>
            </a:lvl3pPr>
            <a:lvl4pPr marL="2438339" lvl="3" indent="-457189" algn="l">
              <a:lnSpc>
                <a:spcPct val="100000"/>
              </a:lnSpc>
              <a:spcBef>
                <a:spcPts val="480"/>
              </a:spcBef>
              <a:spcAft>
                <a:spcPts val="0"/>
              </a:spcAft>
              <a:buClr>
                <a:srgbClr val="376092"/>
              </a:buClr>
              <a:buSzPts val="1800"/>
              <a:buChar char="–"/>
              <a:defRPr/>
            </a:lvl4pPr>
            <a:lvl5pPr marL="3047924" lvl="4" indent="-457189" algn="l">
              <a:lnSpc>
                <a:spcPct val="100000"/>
              </a:lnSpc>
              <a:spcBef>
                <a:spcPts val="480"/>
              </a:spcBef>
              <a:spcAft>
                <a:spcPts val="0"/>
              </a:spcAft>
              <a:buClr>
                <a:srgbClr val="376092"/>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74" name="Google Shape;74;p10"/>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2469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2389717" y="4800600"/>
            <a:ext cx="7315200" cy="56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667"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 name="Google Shape;79;p11"/>
          <p:cNvSpPr>
            <a:spLocks noGrp="1"/>
          </p:cNvSpPr>
          <p:nvPr>
            <p:ph type="pic" idx="2"/>
          </p:nvPr>
        </p:nvSpPr>
        <p:spPr>
          <a:xfrm>
            <a:off x="2389717" y="612775"/>
            <a:ext cx="7315200" cy="4114800"/>
          </a:xfrm>
          <a:prstGeom prst="rect">
            <a:avLst/>
          </a:prstGeom>
          <a:noFill/>
          <a:ln>
            <a:noFill/>
          </a:ln>
        </p:spPr>
      </p:sp>
      <p:sp>
        <p:nvSpPr>
          <p:cNvPr id="80" name="Google Shape;80;p11"/>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373"/>
              </a:spcBef>
              <a:spcAft>
                <a:spcPts val="0"/>
              </a:spcAft>
              <a:buClr>
                <a:srgbClr val="376092"/>
              </a:buClr>
              <a:buSzPts val="1400"/>
              <a:buNone/>
              <a:defRPr sz="1867"/>
            </a:lvl1pPr>
            <a:lvl2pPr marL="1219170" lvl="1" indent="-304792" algn="l">
              <a:lnSpc>
                <a:spcPct val="100000"/>
              </a:lnSpc>
              <a:spcBef>
                <a:spcPts val="320"/>
              </a:spcBef>
              <a:spcAft>
                <a:spcPts val="0"/>
              </a:spcAft>
              <a:buClr>
                <a:srgbClr val="376092"/>
              </a:buClr>
              <a:buSzPts val="1200"/>
              <a:buNone/>
              <a:defRPr sz="1600"/>
            </a:lvl2pPr>
            <a:lvl3pPr marL="1828754" lvl="2" indent="-304792" algn="l">
              <a:lnSpc>
                <a:spcPct val="100000"/>
              </a:lnSpc>
              <a:spcBef>
                <a:spcPts val="267"/>
              </a:spcBef>
              <a:spcAft>
                <a:spcPts val="0"/>
              </a:spcAft>
              <a:buClr>
                <a:srgbClr val="376092"/>
              </a:buClr>
              <a:buSzPts val="1000"/>
              <a:buNone/>
              <a:defRPr sz="1333"/>
            </a:lvl3pPr>
            <a:lvl4pPr marL="2438339" lvl="3" indent="-304792" algn="l">
              <a:lnSpc>
                <a:spcPct val="100000"/>
              </a:lnSpc>
              <a:spcBef>
                <a:spcPts val="240"/>
              </a:spcBef>
              <a:spcAft>
                <a:spcPts val="0"/>
              </a:spcAft>
              <a:buClr>
                <a:srgbClr val="376092"/>
              </a:buClr>
              <a:buSzPts val="900"/>
              <a:buNone/>
              <a:defRPr sz="1200"/>
            </a:lvl4pPr>
            <a:lvl5pPr marL="3047924" lvl="4" indent="-304792" algn="l">
              <a:lnSpc>
                <a:spcPct val="100000"/>
              </a:lnSpc>
              <a:spcBef>
                <a:spcPts val="240"/>
              </a:spcBef>
              <a:spcAft>
                <a:spcPts val="0"/>
              </a:spcAft>
              <a:buClr>
                <a:srgbClr val="376092"/>
              </a:buClr>
              <a:buSzPts val="900"/>
              <a:buNone/>
              <a:defRPr sz="1200"/>
            </a:lvl5pPr>
            <a:lvl6pPr marL="3657509" lvl="5" indent="-304792" algn="l">
              <a:lnSpc>
                <a:spcPct val="100000"/>
              </a:lnSpc>
              <a:spcBef>
                <a:spcPts val="240"/>
              </a:spcBef>
              <a:spcAft>
                <a:spcPts val="0"/>
              </a:spcAft>
              <a:buClr>
                <a:schemeClr val="dk1"/>
              </a:buClr>
              <a:buSzPts val="900"/>
              <a:buNone/>
              <a:defRPr sz="1200"/>
            </a:lvl6pPr>
            <a:lvl7pPr marL="4267093" lvl="6" indent="-304792" algn="l">
              <a:lnSpc>
                <a:spcPct val="100000"/>
              </a:lnSpc>
              <a:spcBef>
                <a:spcPts val="240"/>
              </a:spcBef>
              <a:spcAft>
                <a:spcPts val="0"/>
              </a:spcAft>
              <a:buClr>
                <a:schemeClr val="dk1"/>
              </a:buClr>
              <a:buSzPts val="900"/>
              <a:buNone/>
              <a:defRPr sz="1200"/>
            </a:lvl7pPr>
            <a:lvl8pPr marL="4876678" lvl="7" indent="-304792" algn="l">
              <a:lnSpc>
                <a:spcPct val="100000"/>
              </a:lnSpc>
              <a:spcBef>
                <a:spcPts val="240"/>
              </a:spcBef>
              <a:spcAft>
                <a:spcPts val="0"/>
              </a:spcAft>
              <a:buClr>
                <a:schemeClr val="dk1"/>
              </a:buClr>
              <a:buSzPts val="900"/>
              <a:buNone/>
              <a:defRPr sz="1200"/>
            </a:lvl8pPr>
            <a:lvl9pPr marL="5486263" lvl="8" indent="-304792" algn="l">
              <a:lnSpc>
                <a:spcPct val="100000"/>
              </a:lnSpc>
              <a:spcBef>
                <a:spcPts val="240"/>
              </a:spcBef>
              <a:spcAft>
                <a:spcPts val="0"/>
              </a:spcAft>
              <a:buClr>
                <a:schemeClr val="dk1"/>
              </a:buClr>
              <a:buSzPts val="900"/>
              <a:buNone/>
              <a:defRPr sz="1200"/>
            </a:lvl9pPr>
          </a:lstStyle>
          <a:p>
            <a:endParaRPr/>
          </a:p>
        </p:txBody>
      </p:sp>
      <p:sp>
        <p:nvSpPr>
          <p:cNvPr id="81" name="Google Shape;81;p1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27405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609600" y="273051"/>
            <a:ext cx="4011200" cy="1162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667"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4766733" y="273051"/>
            <a:ext cx="6815600" cy="585320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Clr>
                <a:srgbClr val="376092"/>
              </a:buClr>
              <a:buSzPts val="3200"/>
              <a:buChar char="•"/>
              <a:defRPr sz="4267"/>
            </a:lvl1pPr>
            <a:lvl2pPr marL="1219170" lvl="1" indent="-541853" algn="l">
              <a:lnSpc>
                <a:spcPct val="100000"/>
              </a:lnSpc>
              <a:spcBef>
                <a:spcPts val="747"/>
              </a:spcBef>
              <a:spcAft>
                <a:spcPts val="0"/>
              </a:spcAft>
              <a:buClr>
                <a:srgbClr val="376092"/>
              </a:buClr>
              <a:buSzPts val="2800"/>
              <a:buChar char="–"/>
              <a:defRPr sz="3733"/>
            </a:lvl2pPr>
            <a:lvl3pPr marL="1828754" lvl="2" indent="-507987" algn="l">
              <a:lnSpc>
                <a:spcPct val="100000"/>
              </a:lnSpc>
              <a:spcBef>
                <a:spcPts val="640"/>
              </a:spcBef>
              <a:spcAft>
                <a:spcPts val="0"/>
              </a:spcAft>
              <a:buClr>
                <a:srgbClr val="376092"/>
              </a:buClr>
              <a:buSzPts val="2400"/>
              <a:buChar char="•"/>
              <a:defRPr sz="3200"/>
            </a:lvl3pPr>
            <a:lvl4pPr marL="2438339" lvl="3" indent="-474121" algn="l">
              <a:lnSpc>
                <a:spcPct val="100000"/>
              </a:lnSpc>
              <a:spcBef>
                <a:spcPts val="533"/>
              </a:spcBef>
              <a:spcAft>
                <a:spcPts val="0"/>
              </a:spcAft>
              <a:buClr>
                <a:srgbClr val="376092"/>
              </a:buClr>
              <a:buSzPts val="2000"/>
              <a:buChar char="–"/>
              <a:defRPr sz="2667"/>
            </a:lvl4pPr>
            <a:lvl5pPr marL="3047924" lvl="4" indent="-474121" algn="l">
              <a:lnSpc>
                <a:spcPct val="100000"/>
              </a:lnSpc>
              <a:spcBef>
                <a:spcPts val="533"/>
              </a:spcBef>
              <a:spcAft>
                <a:spcPts val="0"/>
              </a:spcAft>
              <a:buClr>
                <a:srgbClr val="376092"/>
              </a:buClr>
              <a:buSzPts val="2000"/>
              <a:buChar char="»"/>
              <a:defRPr sz="2667"/>
            </a:lvl5pPr>
            <a:lvl6pPr marL="3657509" lvl="5" indent="-474121" algn="l">
              <a:lnSpc>
                <a:spcPct val="100000"/>
              </a:lnSpc>
              <a:spcBef>
                <a:spcPts val="533"/>
              </a:spcBef>
              <a:spcAft>
                <a:spcPts val="0"/>
              </a:spcAft>
              <a:buClr>
                <a:schemeClr val="dk1"/>
              </a:buClr>
              <a:buSzPts val="2000"/>
              <a:buChar char="•"/>
              <a:defRPr sz="2667"/>
            </a:lvl6pPr>
            <a:lvl7pPr marL="4267093" lvl="6" indent="-474121" algn="l">
              <a:lnSpc>
                <a:spcPct val="100000"/>
              </a:lnSpc>
              <a:spcBef>
                <a:spcPts val="533"/>
              </a:spcBef>
              <a:spcAft>
                <a:spcPts val="0"/>
              </a:spcAft>
              <a:buClr>
                <a:schemeClr val="dk1"/>
              </a:buClr>
              <a:buSzPts val="2000"/>
              <a:buChar char="•"/>
              <a:defRPr sz="2667"/>
            </a:lvl7pPr>
            <a:lvl8pPr marL="4876678" lvl="7" indent="-474121" algn="l">
              <a:lnSpc>
                <a:spcPct val="100000"/>
              </a:lnSpc>
              <a:spcBef>
                <a:spcPts val="533"/>
              </a:spcBef>
              <a:spcAft>
                <a:spcPts val="0"/>
              </a:spcAft>
              <a:buClr>
                <a:schemeClr val="dk1"/>
              </a:buClr>
              <a:buSzPts val="2000"/>
              <a:buChar char="•"/>
              <a:defRPr sz="2667"/>
            </a:lvl8pPr>
            <a:lvl9pPr marL="5486263" lvl="8" indent="-474121" algn="l">
              <a:lnSpc>
                <a:spcPct val="100000"/>
              </a:lnSpc>
              <a:spcBef>
                <a:spcPts val="533"/>
              </a:spcBef>
              <a:spcAft>
                <a:spcPts val="0"/>
              </a:spcAft>
              <a:buClr>
                <a:schemeClr val="dk1"/>
              </a:buClr>
              <a:buSzPts val="2000"/>
              <a:buChar char="•"/>
              <a:defRPr sz="2667"/>
            </a:lvl9pPr>
          </a:lstStyle>
          <a:p>
            <a:endParaRPr/>
          </a:p>
        </p:txBody>
      </p:sp>
      <p:sp>
        <p:nvSpPr>
          <p:cNvPr id="87" name="Google Shape;87;p12"/>
          <p:cNvSpPr txBox="1">
            <a:spLocks noGrp="1"/>
          </p:cNvSpPr>
          <p:nvPr>
            <p:ph type="body" idx="2"/>
          </p:nvPr>
        </p:nvSpPr>
        <p:spPr>
          <a:xfrm>
            <a:off x="609600" y="1435100"/>
            <a:ext cx="4011200" cy="4691200"/>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373"/>
              </a:spcBef>
              <a:spcAft>
                <a:spcPts val="0"/>
              </a:spcAft>
              <a:buClr>
                <a:srgbClr val="376092"/>
              </a:buClr>
              <a:buSzPts val="1400"/>
              <a:buNone/>
              <a:defRPr sz="1867"/>
            </a:lvl1pPr>
            <a:lvl2pPr marL="1219170" lvl="1" indent="-304792" algn="l">
              <a:lnSpc>
                <a:spcPct val="100000"/>
              </a:lnSpc>
              <a:spcBef>
                <a:spcPts val="320"/>
              </a:spcBef>
              <a:spcAft>
                <a:spcPts val="0"/>
              </a:spcAft>
              <a:buClr>
                <a:srgbClr val="376092"/>
              </a:buClr>
              <a:buSzPts val="1200"/>
              <a:buNone/>
              <a:defRPr sz="1600"/>
            </a:lvl2pPr>
            <a:lvl3pPr marL="1828754" lvl="2" indent="-304792" algn="l">
              <a:lnSpc>
                <a:spcPct val="100000"/>
              </a:lnSpc>
              <a:spcBef>
                <a:spcPts val="267"/>
              </a:spcBef>
              <a:spcAft>
                <a:spcPts val="0"/>
              </a:spcAft>
              <a:buClr>
                <a:srgbClr val="376092"/>
              </a:buClr>
              <a:buSzPts val="1000"/>
              <a:buNone/>
              <a:defRPr sz="1333"/>
            </a:lvl3pPr>
            <a:lvl4pPr marL="2438339" lvl="3" indent="-304792" algn="l">
              <a:lnSpc>
                <a:spcPct val="100000"/>
              </a:lnSpc>
              <a:spcBef>
                <a:spcPts val="240"/>
              </a:spcBef>
              <a:spcAft>
                <a:spcPts val="0"/>
              </a:spcAft>
              <a:buClr>
                <a:srgbClr val="376092"/>
              </a:buClr>
              <a:buSzPts val="900"/>
              <a:buNone/>
              <a:defRPr sz="1200"/>
            </a:lvl4pPr>
            <a:lvl5pPr marL="3047924" lvl="4" indent="-304792" algn="l">
              <a:lnSpc>
                <a:spcPct val="100000"/>
              </a:lnSpc>
              <a:spcBef>
                <a:spcPts val="240"/>
              </a:spcBef>
              <a:spcAft>
                <a:spcPts val="0"/>
              </a:spcAft>
              <a:buClr>
                <a:srgbClr val="376092"/>
              </a:buClr>
              <a:buSzPts val="900"/>
              <a:buNone/>
              <a:defRPr sz="1200"/>
            </a:lvl5pPr>
            <a:lvl6pPr marL="3657509" lvl="5" indent="-304792" algn="l">
              <a:lnSpc>
                <a:spcPct val="100000"/>
              </a:lnSpc>
              <a:spcBef>
                <a:spcPts val="240"/>
              </a:spcBef>
              <a:spcAft>
                <a:spcPts val="0"/>
              </a:spcAft>
              <a:buClr>
                <a:schemeClr val="dk1"/>
              </a:buClr>
              <a:buSzPts val="900"/>
              <a:buNone/>
              <a:defRPr sz="1200"/>
            </a:lvl6pPr>
            <a:lvl7pPr marL="4267093" lvl="6" indent="-304792" algn="l">
              <a:lnSpc>
                <a:spcPct val="100000"/>
              </a:lnSpc>
              <a:spcBef>
                <a:spcPts val="240"/>
              </a:spcBef>
              <a:spcAft>
                <a:spcPts val="0"/>
              </a:spcAft>
              <a:buClr>
                <a:schemeClr val="dk1"/>
              </a:buClr>
              <a:buSzPts val="900"/>
              <a:buNone/>
              <a:defRPr sz="1200"/>
            </a:lvl7pPr>
            <a:lvl8pPr marL="4876678" lvl="7" indent="-304792" algn="l">
              <a:lnSpc>
                <a:spcPct val="100000"/>
              </a:lnSpc>
              <a:spcBef>
                <a:spcPts val="240"/>
              </a:spcBef>
              <a:spcAft>
                <a:spcPts val="0"/>
              </a:spcAft>
              <a:buClr>
                <a:schemeClr val="dk1"/>
              </a:buClr>
              <a:buSzPts val="900"/>
              <a:buNone/>
              <a:defRPr sz="1200"/>
            </a:lvl8pPr>
            <a:lvl9pPr marL="5486263" lvl="8" indent="-304792" algn="l">
              <a:lnSpc>
                <a:spcPct val="100000"/>
              </a:lnSpc>
              <a:spcBef>
                <a:spcPts val="240"/>
              </a:spcBef>
              <a:spcAft>
                <a:spcPts val="0"/>
              </a:spcAft>
              <a:buClr>
                <a:schemeClr val="dk1"/>
              </a:buClr>
              <a:buSzPts val="900"/>
              <a:buNone/>
              <a:defRPr sz="1200"/>
            </a:lvl9pPr>
          </a:lstStyle>
          <a:p>
            <a:endParaRPr/>
          </a:p>
        </p:txBody>
      </p:sp>
      <p:sp>
        <p:nvSpPr>
          <p:cNvPr id="88" name="Google Shape;88;p1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733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AC5A-BD4E-4947-B110-9B46B0019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2C14F1-67D2-D443-AA8A-5438497D8D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282CB-3255-8E46-863A-FED8FDFBDE28}"/>
              </a:ext>
            </a:extLst>
          </p:cNvPr>
          <p:cNvSpPr>
            <a:spLocks noGrp="1"/>
          </p:cNvSpPr>
          <p:nvPr>
            <p:ph type="dt" sz="half" idx="10"/>
          </p:nvPr>
        </p:nvSpPr>
        <p:spPr/>
        <p:txBody>
          <a:bodyPr/>
          <a:lstStyle/>
          <a:p>
            <a:fld id="{8D7D97CB-90FE-F444-830B-23D8A6BAC793}" type="datetimeFigureOut">
              <a:rPr lang="en-US" smtClean="0"/>
              <a:t>7/18/22</a:t>
            </a:fld>
            <a:endParaRPr lang="en-US"/>
          </a:p>
        </p:txBody>
      </p:sp>
      <p:sp>
        <p:nvSpPr>
          <p:cNvPr id="5" name="Footer Placeholder 4">
            <a:extLst>
              <a:ext uri="{FF2B5EF4-FFF2-40B4-BE49-F238E27FC236}">
                <a16:creationId xmlns:a16="http://schemas.microsoft.com/office/drawing/2014/main" id="{1DB5A808-0287-4A4B-AAF9-CBADCA6C6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B0774-8B24-CF45-95CC-219438203610}"/>
              </a:ext>
            </a:extLst>
          </p:cNvPr>
          <p:cNvSpPr>
            <a:spLocks noGrp="1"/>
          </p:cNvSpPr>
          <p:nvPr>
            <p:ph type="sldNum" sz="quarter" idx="12"/>
          </p:nvPr>
        </p:nvSpPr>
        <p:spPr/>
        <p:txBody>
          <a:bodyPr/>
          <a:lstStyle/>
          <a:p>
            <a:fld id="{2CB925BB-1D88-E74E-9A9F-0BEC0D41FA5B}" type="slidenum">
              <a:rPr lang="en-US" smtClean="0"/>
              <a:t>‹#›</a:t>
            </a:fld>
            <a:endParaRPr lang="en-US"/>
          </a:p>
        </p:txBody>
      </p:sp>
    </p:spTree>
    <p:extLst>
      <p:ext uri="{BB962C8B-B14F-4D97-AF65-F5344CB8AC3E}">
        <p14:creationId xmlns:p14="http://schemas.microsoft.com/office/powerpoint/2010/main" val="1529859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3" name="Google Shape;93;p1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5848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8" name="Google Shape;98;p14"/>
          <p:cNvSpPr txBox="1">
            <a:spLocks noGrp="1"/>
          </p:cNvSpPr>
          <p:nvPr>
            <p:ph type="body" idx="1"/>
          </p:nvPr>
        </p:nvSpPr>
        <p:spPr>
          <a:xfrm>
            <a:off x="609600" y="1535113"/>
            <a:ext cx="5386800" cy="639600"/>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640"/>
              </a:spcBef>
              <a:spcAft>
                <a:spcPts val="0"/>
              </a:spcAft>
              <a:buClr>
                <a:srgbClr val="376092"/>
              </a:buClr>
              <a:buSzPts val="2400"/>
              <a:buNone/>
              <a:defRPr sz="3200" b="1"/>
            </a:lvl1pPr>
            <a:lvl2pPr marL="1219170" lvl="1" indent="-304792" algn="l">
              <a:lnSpc>
                <a:spcPct val="100000"/>
              </a:lnSpc>
              <a:spcBef>
                <a:spcPts val="533"/>
              </a:spcBef>
              <a:spcAft>
                <a:spcPts val="0"/>
              </a:spcAft>
              <a:buClr>
                <a:srgbClr val="376092"/>
              </a:buClr>
              <a:buSzPts val="2000"/>
              <a:buNone/>
              <a:defRPr sz="2667" b="1"/>
            </a:lvl2pPr>
            <a:lvl3pPr marL="1828754" lvl="2" indent="-304792" algn="l">
              <a:lnSpc>
                <a:spcPct val="100000"/>
              </a:lnSpc>
              <a:spcBef>
                <a:spcPts val="480"/>
              </a:spcBef>
              <a:spcAft>
                <a:spcPts val="0"/>
              </a:spcAft>
              <a:buClr>
                <a:srgbClr val="376092"/>
              </a:buClr>
              <a:buSzPts val="1800"/>
              <a:buNone/>
              <a:defRPr sz="2400" b="1"/>
            </a:lvl3pPr>
            <a:lvl4pPr marL="2438339" lvl="3" indent="-304792" algn="l">
              <a:lnSpc>
                <a:spcPct val="100000"/>
              </a:lnSpc>
              <a:spcBef>
                <a:spcPts val="427"/>
              </a:spcBef>
              <a:spcAft>
                <a:spcPts val="0"/>
              </a:spcAft>
              <a:buClr>
                <a:srgbClr val="376092"/>
              </a:buClr>
              <a:buSzPts val="1600"/>
              <a:buNone/>
              <a:defRPr sz="2133" b="1"/>
            </a:lvl4pPr>
            <a:lvl5pPr marL="3047924" lvl="4" indent="-304792" algn="l">
              <a:lnSpc>
                <a:spcPct val="100000"/>
              </a:lnSpc>
              <a:spcBef>
                <a:spcPts val="427"/>
              </a:spcBef>
              <a:spcAft>
                <a:spcPts val="0"/>
              </a:spcAft>
              <a:buClr>
                <a:srgbClr val="376092"/>
              </a:buClr>
              <a:buSzPts val="1600"/>
              <a:buNone/>
              <a:defRPr sz="2133" b="1"/>
            </a:lvl5pPr>
            <a:lvl6pPr marL="3657509" lvl="5" indent="-304792" algn="l">
              <a:lnSpc>
                <a:spcPct val="100000"/>
              </a:lnSpc>
              <a:spcBef>
                <a:spcPts val="427"/>
              </a:spcBef>
              <a:spcAft>
                <a:spcPts val="0"/>
              </a:spcAft>
              <a:buClr>
                <a:schemeClr val="dk1"/>
              </a:buClr>
              <a:buSzPts val="1600"/>
              <a:buNone/>
              <a:defRPr sz="2133" b="1"/>
            </a:lvl6pPr>
            <a:lvl7pPr marL="4267093" lvl="6" indent="-304792" algn="l">
              <a:lnSpc>
                <a:spcPct val="100000"/>
              </a:lnSpc>
              <a:spcBef>
                <a:spcPts val="427"/>
              </a:spcBef>
              <a:spcAft>
                <a:spcPts val="0"/>
              </a:spcAft>
              <a:buClr>
                <a:schemeClr val="dk1"/>
              </a:buClr>
              <a:buSzPts val="1600"/>
              <a:buNone/>
              <a:defRPr sz="2133" b="1"/>
            </a:lvl7pPr>
            <a:lvl8pPr marL="4876678" lvl="7" indent="-304792" algn="l">
              <a:lnSpc>
                <a:spcPct val="100000"/>
              </a:lnSpc>
              <a:spcBef>
                <a:spcPts val="427"/>
              </a:spcBef>
              <a:spcAft>
                <a:spcPts val="0"/>
              </a:spcAft>
              <a:buClr>
                <a:schemeClr val="dk1"/>
              </a:buClr>
              <a:buSzPts val="1600"/>
              <a:buNone/>
              <a:defRPr sz="2133" b="1"/>
            </a:lvl8pPr>
            <a:lvl9pPr marL="5486263" lvl="8" indent="-304792" algn="l">
              <a:lnSpc>
                <a:spcPct val="100000"/>
              </a:lnSpc>
              <a:spcBef>
                <a:spcPts val="427"/>
              </a:spcBef>
              <a:spcAft>
                <a:spcPts val="0"/>
              </a:spcAft>
              <a:buClr>
                <a:schemeClr val="dk1"/>
              </a:buClr>
              <a:buSzPts val="1600"/>
              <a:buNone/>
              <a:defRPr sz="2133" b="1"/>
            </a:lvl9pPr>
          </a:lstStyle>
          <a:p>
            <a:endParaRPr/>
          </a:p>
        </p:txBody>
      </p:sp>
      <p:sp>
        <p:nvSpPr>
          <p:cNvPr id="99" name="Google Shape;99;p14"/>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Autofit/>
          </a:bodyPr>
          <a:lstStyle>
            <a:lvl1pPr marL="609585" lvl="0" indent="-507987" algn="l">
              <a:lnSpc>
                <a:spcPct val="100000"/>
              </a:lnSpc>
              <a:spcBef>
                <a:spcPts val="640"/>
              </a:spcBef>
              <a:spcAft>
                <a:spcPts val="0"/>
              </a:spcAft>
              <a:buClr>
                <a:srgbClr val="376092"/>
              </a:buClr>
              <a:buSzPts val="2400"/>
              <a:buChar char="•"/>
              <a:defRPr sz="3200"/>
            </a:lvl1pPr>
            <a:lvl2pPr marL="1219170" lvl="1" indent="-474121" algn="l">
              <a:lnSpc>
                <a:spcPct val="100000"/>
              </a:lnSpc>
              <a:spcBef>
                <a:spcPts val="533"/>
              </a:spcBef>
              <a:spcAft>
                <a:spcPts val="0"/>
              </a:spcAft>
              <a:buClr>
                <a:srgbClr val="376092"/>
              </a:buClr>
              <a:buSzPts val="2000"/>
              <a:buChar char="–"/>
              <a:defRPr sz="2667"/>
            </a:lvl2pPr>
            <a:lvl3pPr marL="1828754" lvl="2" indent="-457189" algn="l">
              <a:lnSpc>
                <a:spcPct val="100000"/>
              </a:lnSpc>
              <a:spcBef>
                <a:spcPts val="480"/>
              </a:spcBef>
              <a:spcAft>
                <a:spcPts val="0"/>
              </a:spcAft>
              <a:buClr>
                <a:srgbClr val="376092"/>
              </a:buClr>
              <a:buSzPts val="1800"/>
              <a:buChar char="•"/>
              <a:defRPr sz="2400"/>
            </a:lvl3pPr>
            <a:lvl4pPr marL="2438339" lvl="3" indent="-440256" algn="l">
              <a:lnSpc>
                <a:spcPct val="100000"/>
              </a:lnSpc>
              <a:spcBef>
                <a:spcPts val="427"/>
              </a:spcBef>
              <a:spcAft>
                <a:spcPts val="0"/>
              </a:spcAft>
              <a:buClr>
                <a:srgbClr val="376092"/>
              </a:buClr>
              <a:buSzPts val="1600"/>
              <a:buChar char="–"/>
              <a:defRPr sz="2133"/>
            </a:lvl4pPr>
            <a:lvl5pPr marL="3047924" lvl="4" indent="-440256" algn="l">
              <a:lnSpc>
                <a:spcPct val="100000"/>
              </a:lnSpc>
              <a:spcBef>
                <a:spcPts val="427"/>
              </a:spcBef>
              <a:spcAft>
                <a:spcPts val="0"/>
              </a:spcAft>
              <a:buClr>
                <a:srgbClr val="376092"/>
              </a:buClr>
              <a:buSzPts val="1600"/>
              <a:buChar char="»"/>
              <a:defRPr sz="2133"/>
            </a:lvl5pPr>
            <a:lvl6pPr marL="3657509" lvl="5" indent="-440256" algn="l">
              <a:lnSpc>
                <a:spcPct val="100000"/>
              </a:lnSpc>
              <a:spcBef>
                <a:spcPts val="427"/>
              </a:spcBef>
              <a:spcAft>
                <a:spcPts val="0"/>
              </a:spcAft>
              <a:buClr>
                <a:schemeClr val="dk1"/>
              </a:buClr>
              <a:buSzPts val="1600"/>
              <a:buChar char="•"/>
              <a:defRPr sz="2133"/>
            </a:lvl6pPr>
            <a:lvl7pPr marL="4267093" lvl="6" indent="-440256" algn="l">
              <a:lnSpc>
                <a:spcPct val="100000"/>
              </a:lnSpc>
              <a:spcBef>
                <a:spcPts val="427"/>
              </a:spcBef>
              <a:spcAft>
                <a:spcPts val="0"/>
              </a:spcAft>
              <a:buClr>
                <a:schemeClr val="dk1"/>
              </a:buClr>
              <a:buSzPts val="1600"/>
              <a:buChar char="•"/>
              <a:defRPr sz="2133"/>
            </a:lvl7pPr>
            <a:lvl8pPr marL="4876678" lvl="7" indent="-440256" algn="l">
              <a:lnSpc>
                <a:spcPct val="100000"/>
              </a:lnSpc>
              <a:spcBef>
                <a:spcPts val="427"/>
              </a:spcBef>
              <a:spcAft>
                <a:spcPts val="0"/>
              </a:spcAft>
              <a:buClr>
                <a:schemeClr val="dk1"/>
              </a:buClr>
              <a:buSzPts val="1600"/>
              <a:buChar char="•"/>
              <a:defRPr sz="2133"/>
            </a:lvl8pPr>
            <a:lvl9pPr marL="5486263" lvl="8" indent="-440256" algn="l">
              <a:lnSpc>
                <a:spcPct val="100000"/>
              </a:lnSpc>
              <a:spcBef>
                <a:spcPts val="427"/>
              </a:spcBef>
              <a:spcAft>
                <a:spcPts val="0"/>
              </a:spcAft>
              <a:buClr>
                <a:schemeClr val="dk1"/>
              </a:buClr>
              <a:buSzPts val="1600"/>
              <a:buChar char="•"/>
              <a:defRPr sz="2133"/>
            </a:lvl9pPr>
          </a:lstStyle>
          <a:p>
            <a:endParaRPr/>
          </a:p>
        </p:txBody>
      </p:sp>
      <p:sp>
        <p:nvSpPr>
          <p:cNvPr id="100" name="Google Shape;100;p14"/>
          <p:cNvSpPr txBox="1">
            <a:spLocks noGrp="1"/>
          </p:cNvSpPr>
          <p:nvPr>
            <p:ph type="body" idx="3"/>
          </p:nvPr>
        </p:nvSpPr>
        <p:spPr>
          <a:xfrm>
            <a:off x="6193367" y="1535113"/>
            <a:ext cx="5389200" cy="639600"/>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640"/>
              </a:spcBef>
              <a:spcAft>
                <a:spcPts val="0"/>
              </a:spcAft>
              <a:buClr>
                <a:srgbClr val="376092"/>
              </a:buClr>
              <a:buSzPts val="2400"/>
              <a:buNone/>
              <a:defRPr sz="3200" b="1"/>
            </a:lvl1pPr>
            <a:lvl2pPr marL="1219170" lvl="1" indent="-304792" algn="l">
              <a:lnSpc>
                <a:spcPct val="100000"/>
              </a:lnSpc>
              <a:spcBef>
                <a:spcPts val="533"/>
              </a:spcBef>
              <a:spcAft>
                <a:spcPts val="0"/>
              </a:spcAft>
              <a:buClr>
                <a:srgbClr val="376092"/>
              </a:buClr>
              <a:buSzPts val="2000"/>
              <a:buNone/>
              <a:defRPr sz="2667" b="1"/>
            </a:lvl2pPr>
            <a:lvl3pPr marL="1828754" lvl="2" indent="-304792" algn="l">
              <a:lnSpc>
                <a:spcPct val="100000"/>
              </a:lnSpc>
              <a:spcBef>
                <a:spcPts val="480"/>
              </a:spcBef>
              <a:spcAft>
                <a:spcPts val="0"/>
              </a:spcAft>
              <a:buClr>
                <a:srgbClr val="376092"/>
              </a:buClr>
              <a:buSzPts val="1800"/>
              <a:buNone/>
              <a:defRPr sz="2400" b="1"/>
            </a:lvl3pPr>
            <a:lvl4pPr marL="2438339" lvl="3" indent="-304792" algn="l">
              <a:lnSpc>
                <a:spcPct val="100000"/>
              </a:lnSpc>
              <a:spcBef>
                <a:spcPts val="427"/>
              </a:spcBef>
              <a:spcAft>
                <a:spcPts val="0"/>
              </a:spcAft>
              <a:buClr>
                <a:srgbClr val="376092"/>
              </a:buClr>
              <a:buSzPts val="1600"/>
              <a:buNone/>
              <a:defRPr sz="2133" b="1"/>
            </a:lvl4pPr>
            <a:lvl5pPr marL="3047924" lvl="4" indent="-304792" algn="l">
              <a:lnSpc>
                <a:spcPct val="100000"/>
              </a:lnSpc>
              <a:spcBef>
                <a:spcPts val="427"/>
              </a:spcBef>
              <a:spcAft>
                <a:spcPts val="0"/>
              </a:spcAft>
              <a:buClr>
                <a:srgbClr val="376092"/>
              </a:buClr>
              <a:buSzPts val="1600"/>
              <a:buNone/>
              <a:defRPr sz="2133" b="1"/>
            </a:lvl5pPr>
            <a:lvl6pPr marL="3657509" lvl="5" indent="-304792" algn="l">
              <a:lnSpc>
                <a:spcPct val="100000"/>
              </a:lnSpc>
              <a:spcBef>
                <a:spcPts val="427"/>
              </a:spcBef>
              <a:spcAft>
                <a:spcPts val="0"/>
              </a:spcAft>
              <a:buClr>
                <a:schemeClr val="dk1"/>
              </a:buClr>
              <a:buSzPts val="1600"/>
              <a:buNone/>
              <a:defRPr sz="2133" b="1"/>
            </a:lvl6pPr>
            <a:lvl7pPr marL="4267093" lvl="6" indent="-304792" algn="l">
              <a:lnSpc>
                <a:spcPct val="100000"/>
              </a:lnSpc>
              <a:spcBef>
                <a:spcPts val="427"/>
              </a:spcBef>
              <a:spcAft>
                <a:spcPts val="0"/>
              </a:spcAft>
              <a:buClr>
                <a:schemeClr val="dk1"/>
              </a:buClr>
              <a:buSzPts val="1600"/>
              <a:buNone/>
              <a:defRPr sz="2133" b="1"/>
            </a:lvl7pPr>
            <a:lvl8pPr marL="4876678" lvl="7" indent="-304792" algn="l">
              <a:lnSpc>
                <a:spcPct val="100000"/>
              </a:lnSpc>
              <a:spcBef>
                <a:spcPts val="427"/>
              </a:spcBef>
              <a:spcAft>
                <a:spcPts val="0"/>
              </a:spcAft>
              <a:buClr>
                <a:schemeClr val="dk1"/>
              </a:buClr>
              <a:buSzPts val="1600"/>
              <a:buNone/>
              <a:defRPr sz="2133" b="1"/>
            </a:lvl8pPr>
            <a:lvl9pPr marL="5486263" lvl="8" indent="-304792" algn="l">
              <a:lnSpc>
                <a:spcPct val="100000"/>
              </a:lnSpc>
              <a:spcBef>
                <a:spcPts val="427"/>
              </a:spcBef>
              <a:spcAft>
                <a:spcPts val="0"/>
              </a:spcAft>
              <a:buClr>
                <a:schemeClr val="dk1"/>
              </a:buClr>
              <a:buSzPts val="1600"/>
              <a:buNone/>
              <a:defRPr sz="2133" b="1"/>
            </a:lvl9pPr>
          </a:lstStyle>
          <a:p>
            <a:endParaRPr/>
          </a:p>
        </p:txBody>
      </p:sp>
      <p:sp>
        <p:nvSpPr>
          <p:cNvPr id="101" name="Google Shape;101;p14"/>
          <p:cNvSpPr txBox="1">
            <a:spLocks noGrp="1"/>
          </p:cNvSpPr>
          <p:nvPr>
            <p:ph type="body" idx="4"/>
          </p:nvPr>
        </p:nvSpPr>
        <p:spPr>
          <a:xfrm>
            <a:off x="6193367" y="2174875"/>
            <a:ext cx="5389200" cy="3951200"/>
          </a:xfrm>
          <a:prstGeom prst="rect">
            <a:avLst/>
          </a:prstGeom>
          <a:noFill/>
          <a:ln>
            <a:noFill/>
          </a:ln>
        </p:spPr>
        <p:txBody>
          <a:bodyPr spcFirstLastPara="1" wrap="square" lIns="91425" tIns="45700" rIns="91425" bIns="45700" anchor="t" anchorCtr="0">
            <a:noAutofit/>
          </a:bodyPr>
          <a:lstStyle>
            <a:lvl1pPr marL="609585" lvl="0" indent="-507987" algn="l">
              <a:lnSpc>
                <a:spcPct val="100000"/>
              </a:lnSpc>
              <a:spcBef>
                <a:spcPts val="640"/>
              </a:spcBef>
              <a:spcAft>
                <a:spcPts val="0"/>
              </a:spcAft>
              <a:buClr>
                <a:srgbClr val="376092"/>
              </a:buClr>
              <a:buSzPts val="2400"/>
              <a:buChar char="•"/>
              <a:defRPr sz="3200"/>
            </a:lvl1pPr>
            <a:lvl2pPr marL="1219170" lvl="1" indent="-474121" algn="l">
              <a:lnSpc>
                <a:spcPct val="100000"/>
              </a:lnSpc>
              <a:spcBef>
                <a:spcPts val="533"/>
              </a:spcBef>
              <a:spcAft>
                <a:spcPts val="0"/>
              </a:spcAft>
              <a:buClr>
                <a:srgbClr val="376092"/>
              </a:buClr>
              <a:buSzPts val="2000"/>
              <a:buChar char="–"/>
              <a:defRPr sz="2667"/>
            </a:lvl2pPr>
            <a:lvl3pPr marL="1828754" lvl="2" indent="-457189" algn="l">
              <a:lnSpc>
                <a:spcPct val="100000"/>
              </a:lnSpc>
              <a:spcBef>
                <a:spcPts val="480"/>
              </a:spcBef>
              <a:spcAft>
                <a:spcPts val="0"/>
              </a:spcAft>
              <a:buClr>
                <a:srgbClr val="376092"/>
              </a:buClr>
              <a:buSzPts val="1800"/>
              <a:buChar char="•"/>
              <a:defRPr sz="2400"/>
            </a:lvl3pPr>
            <a:lvl4pPr marL="2438339" lvl="3" indent="-440256" algn="l">
              <a:lnSpc>
                <a:spcPct val="100000"/>
              </a:lnSpc>
              <a:spcBef>
                <a:spcPts val="427"/>
              </a:spcBef>
              <a:spcAft>
                <a:spcPts val="0"/>
              </a:spcAft>
              <a:buClr>
                <a:srgbClr val="376092"/>
              </a:buClr>
              <a:buSzPts val="1600"/>
              <a:buChar char="–"/>
              <a:defRPr sz="2133"/>
            </a:lvl4pPr>
            <a:lvl5pPr marL="3047924" lvl="4" indent="-440256" algn="l">
              <a:lnSpc>
                <a:spcPct val="100000"/>
              </a:lnSpc>
              <a:spcBef>
                <a:spcPts val="427"/>
              </a:spcBef>
              <a:spcAft>
                <a:spcPts val="0"/>
              </a:spcAft>
              <a:buClr>
                <a:srgbClr val="376092"/>
              </a:buClr>
              <a:buSzPts val="1600"/>
              <a:buChar char="»"/>
              <a:defRPr sz="2133"/>
            </a:lvl5pPr>
            <a:lvl6pPr marL="3657509" lvl="5" indent="-440256" algn="l">
              <a:lnSpc>
                <a:spcPct val="100000"/>
              </a:lnSpc>
              <a:spcBef>
                <a:spcPts val="427"/>
              </a:spcBef>
              <a:spcAft>
                <a:spcPts val="0"/>
              </a:spcAft>
              <a:buClr>
                <a:schemeClr val="dk1"/>
              </a:buClr>
              <a:buSzPts val="1600"/>
              <a:buChar char="•"/>
              <a:defRPr sz="2133"/>
            </a:lvl6pPr>
            <a:lvl7pPr marL="4267093" lvl="6" indent="-440256" algn="l">
              <a:lnSpc>
                <a:spcPct val="100000"/>
              </a:lnSpc>
              <a:spcBef>
                <a:spcPts val="427"/>
              </a:spcBef>
              <a:spcAft>
                <a:spcPts val="0"/>
              </a:spcAft>
              <a:buClr>
                <a:schemeClr val="dk1"/>
              </a:buClr>
              <a:buSzPts val="1600"/>
              <a:buChar char="•"/>
              <a:defRPr sz="2133"/>
            </a:lvl7pPr>
            <a:lvl8pPr marL="4876678" lvl="7" indent="-440256" algn="l">
              <a:lnSpc>
                <a:spcPct val="100000"/>
              </a:lnSpc>
              <a:spcBef>
                <a:spcPts val="427"/>
              </a:spcBef>
              <a:spcAft>
                <a:spcPts val="0"/>
              </a:spcAft>
              <a:buClr>
                <a:schemeClr val="dk1"/>
              </a:buClr>
              <a:buSzPts val="1600"/>
              <a:buChar char="•"/>
              <a:defRPr sz="2133"/>
            </a:lvl8pPr>
            <a:lvl9pPr marL="5486263" lvl="8" indent="-440256" algn="l">
              <a:lnSpc>
                <a:spcPct val="100000"/>
              </a:lnSpc>
              <a:spcBef>
                <a:spcPts val="427"/>
              </a:spcBef>
              <a:spcAft>
                <a:spcPts val="0"/>
              </a:spcAft>
              <a:buClr>
                <a:schemeClr val="dk1"/>
              </a:buClr>
              <a:buSzPts val="1600"/>
              <a:buChar char="•"/>
              <a:defRPr sz="2133"/>
            </a:lvl9pPr>
          </a:lstStyle>
          <a:p>
            <a:endParaRPr/>
          </a:p>
        </p:txBody>
      </p:sp>
      <p:sp>
        <p:nvSpPr>
          <p:cNvPr id="102" name="Google Shape;102;p14"/>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40570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5333"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7" name="Google Shape;107;p15"/>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533"/>
              </a:spcBef>
              <a:spcAft>
                <a:spcPts val="0"/>
              </a:spcAft>
              <a:buClr>
                <a:srgbClr val="888888"/>
              </a:buClr>
              <a:buSzPts val="2000"/>
              <a:buNone/>
              <a:defRPr sz="2667">
                <a:solidFill>
                  <a:srgbClr val="888888"/>
                </a:solidFill>
              </a:defRPr>
            </a:lvl1pPr>
            <a:lvl2pPr marL="1219170" lvl="1" indent="-304792" algn="l">
              <a:lnSpc>
                <a:spcPct val="100000"/>
              </a:lnSpc>
              <a:spcBef>
                <a:spcPts val="480"/>
              </a:spcBef>
              <a:spcAft>
                <a:spcPts val="0"/>
              </a:spcAft>
              <a:buClr>
                <a:srgbClr val="888888"/>
              </a:buClr>
              <a:buSzPts val="1800"/>
              <a:buNone/>
              <a:defRPr sz="2400">
                <a:solidFill>
                  <a:srgbClr val="888888"/>
                </a:solidFill>
              </a:defRPr>
            </a:lvl2pPr>
            <a:lvl3pPr marL="1828754" lvl="2" indent="-304792" algn="l">
              <a:lnSpc>
                <a:spcPct val="100000"/>
              </a:lnSpc>
              <a:spcBef>
                <a:spcPts val="427"/>
              </a:spcBef>
              <a:spcAft>
                <a:spcPts val="0"/>
              </a:spcAft>
              <a:buClr>
                <a:srgbClr val="888888"/>
              </a:buClr>
              <a:buSzPts val="1600"/>
              <a:buNone/>
              <a:defRPr sz="2133">
                <a:solidFill>
                  <a:srgbClr val="888888"/>
                </a:solidFill>
              </a:defRPr>
            </a:lvl3pPr>
            <a:lvl4pPr marL="2438339" lvl="3" indent="-304792" algn="l">
              <a:lnSpc>
                <a:spcPct val="100000"/>
              </a:lnSpc>
              <a:spcBef>
                <a:spcPts val="373"/>
              </a:spcBef>
              <a:spcAft>
                <a:spcPts val="0"/>
              </a:spcAft>
              <a:buClr>
                <a:srgbClr val="888888"/>
              </a:buClr>
              <a:buSzPts val="1400"/>
              <a:buNone/>
              <a:defRPr sz="1867">
                <a:solidFill>
                  <a:srgbClr val="888888"/>
                </a:solidFill>
              </a:defRPr>
            </a:lvl4pPr>
            <a:lvl5pPr marL="3047924" lvl="4" indent="-304792" algn="l">
              <a:lnSpc>
                <a:spcPct val="100000"/>
              </a:lnSpc>
              <a:spcBef>
                <a:spcPts val="373"/>
              </a:spcBef>
              <a:spcAft>
                <a:spcPts val="0"/>
              </a:spcAft>
              <a:buClr>
                <a:srgbClr val="888888"/>
              </a:buClr>
              <a:buSzPts val="1400"/>
              <a:buNone/>
              <a:defRPr sz="1867">
                <a:solidFill>
                  <a:srgbClr val="888888"/>
                </a:solidFill>
              </a:defRPr>
            </a:lvl5pPr>
            <a:lvl6pPr marL="3657509" lvl="5" indent="-304792" algn="l">
              <a:lnSpc>
                <a:spcPct val="100000"/>
              </a:lnSpc>
              <a:spcBef>
                <a:spcPts val="373"/>
              </a:spcBef>
              <a:spcAft>
                <a:spcPts val="0"/>
              </a:spcAft>
              <a:buClr>
                <a:srgbClr val="888888"/>
              </a:buClr>
              <a:buSzPts val="1400"/>
              <a:buNone/>
              <a:defRPr sz="1867">
                <a:solidFill>
                  <a:srgbClr val="888888"/>
                </a:solidFill>
              </a:defRPr>
            </a:lvl6pPr>
            <a:lvl7pPr marL="4267093" lvl="6" indent="-304792" algn="l">
              <a:lnSpc>
                <a:spcPct val="100000"/>
              </a:lnSpc>
              <a:spcBef>
                <a:spcPts val="373"/>
              </a:spcBef>
              <a:spcAft>
                <a:spcPts val="0"/>
              </a:spcAft>
              <a:buClr>
                <a:srgbClr val="888888"/>
              </a:buClr>
              <a:buSzPts val="1400"/>
              <a:buNone/>
              <a:defRPr sz="1867">
                <a:solidFill>
                  <a:srgbClr val="888888"/>
                </a:solidFill>
              </a:defRPr>
            </a:lvl7pPr>
            <a:lvl8pPr marL="4876678" lvl="7" indent="-304792" algn="l">
              <a:lnSpc>
                <a:spcPct val="100000"/>
              </a:lnSpc>
              <a:spcBef>
                <a:spcPts val="373"/>
              </a:spcBef>
              <a:spcAft>
                <a:spcPts val="0"/>
              </a:spcAft>
              <a:buClr>
                <a:srgbClr val="888888"/>
              </a:buClr>
              <a:buSzPts val="1400"/>
              <a:buNone/>
              <a:defRPr sz="1867">
                <a:solidFill>
                  <a:srgbClr val="888888"/>
                </a:solidFill>
              </a:defRPr>
            </a:lvl8pPr>
            <a:lvl9pPr marL="5486263" lvl="8" indent="-304792" algn="l">
              <a:lnSpc>
                <a:spcPct val="100000"/>
              </a:lnSpc>
              <a:spcBef>
                <a:spcPts val="373"/>
              </a:spcBef>
              <a:spcAft>
                <a:spcPts val="0"/>
              </a:spcAft>
              <a:buClr>
                <a:srgbClr val="888888"/>
              </a:buClr>
              <a:buSzPts val="1400"/>
              <a:buNone/>
              <a:defRPr sz="1867">
                <a:solidFill>
                  <a:srgbClr val="888888"/>
                </a:solidFill>
              </a:defRPr>
            </a:lvl9pPr>
          </a:lstStyle>
          <a:p>
            <a:endParaRPr/>
          </a:p>
        </p:txBody>
      </p:sp>
      <p:sp>
        <p:nvSpPr>
          <p:cNvPr id="108" name="Google Shape;108;p15"/>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5"/>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5"/>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75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609600" y="274637"/>
            <a:ext cx="10972800" cy="11430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sz="1467"/>
            </a:lvl1pPr>
            <a:lvl2pPr lvl="1" algn="ctr">
              <a:lnSpc>
                <a:spcPct val="100000"/>
              </a:lnSpc>
              <a:spcBef>
                <a:spcPts val="0"/>
              </a:spcBef>
              <a:spcAft>
                <a:spcPts val="0"/>
              </a:spcAft>
              <a:buSzPts val="1100"/>
              <a:buNone/>
              <a:defRPr sz="1467"/>
            </a:lvl2pPr>
            <a:lvl3pPr lvl="2" algn="ctr">
              <a:lnSpc>
                <a:spcPct val="100000"/>
              </a:lnSpc>
              <a:spcBef>
                <a:spcPts val="0"/>
              </a:spcBef>
              <a:spcAft>
                <a:spcPts val="0"/>
              </a:spcAft>
              <a:buSzPts val="1100"/>
              <a:buNone/>
              <a:defRPr sz="1467"/>
            </a:lvl3pPr>
            <a:lvl4pPr lvl="3" algn="ctr">
              <a:lnSpc>
                <a:spcPct val="100000"/>
              </a:lnSpc>
              <a:spcBef>
                <a:spcPts val="0"/>
              </a:spcBef>
              <a:spcAft>
                <a:spcPts val="0"/>
              </a:spcAft>
              <a:buSzPts val="1100"/>
              <a:buNone/>
              <a:defRPr sz="1467"/>
            </a:lvl4pPr>
            <a:lvl5pPr lvl="4" algn="ctr">
              <a:lnSpc>
                <a:spcPct val="100000"/>
              </a:lnSpc>
              <a:spcBef>
                <a:spcPts val="0"/>
              </a:spcBef>
              <a:spcAft>
                <a:spcPts val="0"/>
              </a:spcAft>
              <a:buSzPts val="1100"/>
              <a:buNone/>
              <a:defRPr sz="1467"/>
            </a:lvl5pPr>
            <a:lvl6pPr lvl="5" algn="ctr">
              <a:lnSpc>
                <a:spcPct val="100000"/>
              </a:lnSpc>
              <a:spcBef>
                <a:spcPts val="0"/>
              </a:spcBef>
              <a:spcAft>
                <a:spcPts val="0"/>
              </a:spcAft>
              <a:buSzPts val="1100"/>
              <a:buNone/>
              <a:defRPr sz="1467"/>
            </a:lvl6pPr>
            <a:lvl7pPr lvl="6" algn="ctr">
              <a:lnSpc>
                <a:spcPct val="100000"/>
              </a:lnSpc>
              <a:spcBef>
                <a:spcPts val="0"/>
              </a:spcBef>
              <a:spcAft>
                <a:spcPts val="0"/>
              </a:spcAft>
              <a:buSzPts val="1100"/>
              <a:buNone/>
              <a:defRPr sz="1467"/>
            </a:lvl7pPr>
            <a:lvl8pPr lvl="7" algn="ctr">
              <a:lnSpc>
                <a:spcPct val="100000"/>
              </a:lnSpc>
              <a:spcBef>
                <a:spcPts val="0"/>
              </a:spcBef>
              <a:spcAft>
                <a:spcPts val="0"/>
              </a:spcAft>
              <a:buSzPts val="1100"/>
              <a:buNone/>
              <a:defRPr sz="1467"/>
            </a:lvl8pPr>
            <a:lvl9pPr lvl="8" algn="ctr">
              <a:lnSpc>
                <a:spcPct val="100000"/>
              </a:lnSpc>
              <a:spcBef>
                <a:spcPts val="0"/>
              </a:spcBef>
              <a:spcAft>
                <a:spcPts val="0"/>
              </a:spcAft>
              <a:buSzPts val="1100"/>
              <a:buNone/>
              <a:defRPr sz="1467"/>
            </a:lvl9pPr>
          </a:lstStyle>
          <a:p>
            <a:endParaRPr/>
          </a:p>
        </p:txBody>
      </p:sp>
      <p:sp>
        <p:nvSpPr>
          <p:cNvPr id="123" name="Google Shape;123;p18"/>
          <p:cNvSpPr txBox="1">
            <a:spLocks noGrp="1"/>
          </p:cNvSpPr>
          <p:nvPr>
            <p:ph type="body" idx="1"/>
          </p:nvPr>
        </p:nvSpPr>
        <p:spPr>
          <a:xfrm>
            <a:off x="609600" y="1600203"/>
            <a:ext cx="10972800" cy="4525963"/>
          </a:xfrm>
          <a:prstGeom prst="rect">
            <a:avLst/>
          </a:prstGeom>
          <a:noFill/>
          <a:ln>
            <a:noFill/>
          </a:ln>
        </p:spPr>
        <p:txBody>
          <a:bodyPr spcFirstLastPara="1" wrap="square" lIns="68575" tIns="34275" rIns="68575" bIns="34275" anchor="t" anchorCtr="0">
            <a:noAutofit/>
          </a:bodyPr>
          <a:lstStyle>
            <a:lvl1pPr marL="609585" lvl="0" indent="-423323" algn="l">
              <a:lnSpc>
                <a:spcPct val="100000"/>
              </a:lnSpc>
              <a:spcBef>
                <a:spcPts val="400"/>
              </a:spcBef>
              <a:spcAft>
                <a:spcPts val="0"/>
              </a:spcAft>
              <a:buClr>
                <a:srgbClr val="595C4D"/>
              </a:buClr>
              <a:buSzPts val="1400"/>
              <a:buChar char="•"/>
              <a:defRPr sz="1467"/>
            </a:lvl1pPr>
            <a:lvl2pPr marL="1219170" lvl="1" indent="-423323" algn="l">
              <a:lnSpc>
                <a:spcPct val="100000"/>
              </a:lnSpc>
              <a:spcBef>
                <a:spcPts val="400"/>
              </a:spcBef>
              <a:spcAft>
                <a:spcPts val="0"/>
              </a:spcAft>
              <a:buClr>
                <a:srgbClr val="595C4D"/>
              </a:buClr>
              <a:buSzPts val="1400"/>
              <a:buChar char="–"/>
              <a:defRPr sz="1467"/>
            </a:lvl2pPr>
            <a:lvl3pPr marL="1828754" lvl="2" indent="-423323" algn="l">
              <a:lnSpc>
                <a:spcPct val="100000"/>
              </a:lnSpc>
              <a:spcBef>
                <a:spcPts val="400"/>
              </a:spcBef>
              <a:spcAft>
                <a:spcPts val="0"/>
              </a:spcAft>
              <a:buClr>
                <a:srgbClr val="595C4D"/>
              </a:buClr>
              <a:buSzPts val="1400"/>
              <a:buChar char="•"/>
              <a:defRPr sz="1467"/>
            </a:lvl3pPr>
            <a:lvl4pPr marL="2438339" lvl="3" indent="-423323" algn="l">
              <a:lnSpc>
                <a:spcPct val="100000"/>
              </a:lnSpc>
              <a:spcBef>
                <a:spcPts val="400"/>
              </a:spcBef>
              <a:spcAft>
                <a:spcPts val="0"/>
              </a:spcAft>
              <a:buClr>
                <a:srgbClr val="595C4D"/>
              </a:buClr>
              <a:buSzPts val="1400"/>
              <a:buChar char="–"/>
              <a:defRPr sz="1467"/>
            </a:lvl4pPr>
            <a:lvl5pPr marL="3047924" lvl="4" indent="-423323" algn="l">
              <a:lnSpc>
                <a:spcPct val="100000"/>
              </a:lnSpc>
              <a:spcBef>
                <a:spcPts val="400"/>
              </a:spcBef>
              <a:spcAft>
                <a:spcPts val="0"/>
              </a:spcAft>
              <a:buClr>
                <a:srgbClr val="595C4D"/>
              </a:buClr>
              <a:buSzPts val="1400"/>
              <a:buChar char="»"/>
              <a:defRPr sz="1467"/>
            </a:lvl5pPr>
            <a:lvl6pPr marL="3657509" lvl="5" indent="-423323" algn="l">
              <a:lnSpc>
                <a:spcPct val="100000"/>
              </a:lnSpc>
              <a:spcBef>
                <a:spcPts val="400"/>
              </a:spcBef>
              <a:spcAft>
                <a:spcPts val="0"/>
              </a:spcAft>
              <a:buClr>
                <a:schemeClr val="dk1"/>
              </a:buClr>
              <a:buSzPts val="1400"/>
              <a:buChar char="•"/>
              <a:defRPr sz="1467"/>
            </a:lvl6pPr>
            <a:lvl7pPr marL="4267093" lvl="6" indent="-423323" algn="l">
              <a:lnSpc>
                <a:spcPct val="100000"/>
              </a:lnSpc>
              <a:spcBef>
                <a:spcPts val="400"/>
              </a:spcBef>
              <a:spcAft>
                <a:spcPts val="0"/>
              </a:spcAft>
              <a:buClr>
                <a:schemeClr val="dk1"/>
              </a:buClr>
              <a:buSzPts val="1400"/>
              <a:buChar char="•"/>
              <a:defRPr sz="1467"/>
            </a:lvl7pPr>
            <a:lvl8pPr marL="4876678" lvl="7" indent="-423323" algn="l">
              <a:lnSpc>
                <a:spcPct val="100000"/>
              </a:lnSpc>
              <a:spcBef>
                <a:spcPts val="400"/>
              </a:spcBef>
              <a:spcAft>
                <a:spcPts val="0"/>
              </a:spcAft>
              <a:buClr>
                <a:schemeClr val="dk1"/>
              </a:buClr>
              <a:buSzPts val="1400"/>
              <a:buChar char="•"/>
              <a:defRPr sz="1467"/>
            </a:lvl8pPr>
            <a:lvl9pPr marL="5486263" lvl="8" indent="-423323" algn="l">
              <a:lnSpc>
                <a:spcPct val="100000"/>
              </a:lnSpc>
              <a:spcBef>
                <a:spcPts val="400"/>
              </a:spcBef>
              <a:spcAft>
                <a:spcPts val="0"/>
              </a:spcAft>
              <a:buClr>
                <a:schemeClr val="dk1"/>
              </a:buClr>
              <a:buSzPts val="1400"/>
              <a:buChar char="•"/>
              <a:defRPr sz="1467"/>
            </a:lvl9pPr>
          </a:lstStyle>
          <a:p>
            <a:endParaRPr/>
          </a:p>
        </p:txBody>
      </p:sp>
      <p:sp>
        <p:nvSpPr>
          <p:cNvPr id="124" name="Google Shape;124;p18"/>
          <p:cNvSpPr txBox="1">
            <a:spLocks noGrp="1"/>
          </p:cNvSpPr>
          <p:nvPr>
            <p:ph type="sldNum" idx="12"/>
          </p:nvPr>
        </p:nvSpPr>
        <p:spPr>
          <a:xfrm>
            <a:off x="8737600" y="6356354"/>
            <a:ext cx="28448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98989"/>
              </a:buClr>
              <a:buSzPts val="1200"/>
              <a:buFont typeface="Calibri"/>
              <a:buNone/>
              <a:defRPr sz="1467"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467"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467"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467"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467"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467"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467"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467"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467"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pic>
        <p:nvPicPr>
          <p:cNvPr id="125" name="Google Shape;125;p18"/>
          <p:cNvPicPr preferRelativeResize="0"/>
          <p:nvPr/>
        </p:nvPicPr>
        <p:blipFill rotWithShape="1">
          <a:blip r:embed="rId2">
            <a:alphaModFix/>
          </a:blip>
          <a:srcRect/>
          <a:stretch/>
        </p:blipFill>
        <p:spPr>
          <a:xfrm>
            <a:off x="5734396" y="6255108"/>
            <a:ext cx="729905" cy="486603"/>
          </a:xfrm>
          <a:prstGeom prst="rect">
            <a:avLst/>
          </a:prstGeom>
          <a:noFill/>
          <a:ln>
            <a:noFill/>
          </a:ln>
        </p:spPr>
      </p:pic>
    </p:spTree>
    <p:extLst>
      <p:ext uri="{BB962C8B-B14F-4D97-AF65-F5344CB8AC3E}">
        <p14:creationId xmlns:p14="http://schemas.microsoft.com/office/powerpoint/2010/main" val="5354749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839F-F681-8642-8374-E06FECBDEA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A6071-F86F-AB4E-8090-FFEC660408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FA2027-DD88-C64E-B290-CC304294DAAC}"/>
              </a:ext>
            </a:extLst>
          </p:cNvPr>
          <p:cNvSpPr>
            <a:spLocks noGrp="1"/>
          </p:cNvSpPr>
          <p:nvPr>
            <p:ph type="dt" sz="half" idx="10"/>
          </p:nvPr>
        </p:nvSpPr>
        <p:spPr/>
        <p:txBody>
          <a:bodyPr/>
          <a:lstStyle/>
          <a:p>
            <a:fld id="{8D7D97CB-90FE-F444-830B-23D8A6BAC793}" type="datetimeFigureOut">
              <a:rPr lang="en-US" smtClean="0"/>
              <a:t>7/18/22</a:t>
            </a:fld>
            <a:endParaRPr lang="en-US"/>
          </a:p>
        </p:txBody>
      </p:sp>
      <p:sp>
        <p:nvSpPr>
          <p:cNvPr id="5" name="Footer Placeholder 4">
            <a:extLst>
              <a:ext uri="{FF2B5EF4-FFF2-40B4-BE49-F238E27FC236}">
                <a16:creationId xmlns:a16="http://schemas.microsoft.com/office/drawing/2014/main" id="{54E254CD-8D35-3445-ADCF-0F1D26DF9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14545-5F1B-BB47-A248-551FF23132C4}"/>
              </a:ext>
            </a:extLst>
          </p:cNvPr>
          <p:cNvSpPr>
            <a:spLocks noGrp="1"/>
          </p:cNvSpPr>
          <p:nvPr>
            <p:ph type="sldNum" sz="quarter" idx="12"/>
          </p:nvPr>
        </p:nvSpPr>
        <p:spPr/>
        <p:txBody>
          <a:bodyPr/>
          <a:lstStyle/>
          <a:p>
            <a:fld id="{2CB925BB-1D88-E74E-9A9F-0BEC0D41FA5B}" type="slidenum">
              <a:rPr lang="en-US" smtClean="0"/>
              <a:t>‹#›</a:t>
            </a:fld>
            <a:endParaRPr lang="en-US"/>
          </a:p>
        </p:txBody>
      </p:sp>
    </p:spTree>
    <p:extLst>
      <p:ext uri="{BB962C8B-B14F-4D97-AF65-F5344CB8AC3E}">
        <p14:creationId xmlns:p14="http://schemas.microsoft.com/office/powerpoint/2010/main" val="423564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B026-9D05-E54B-A598-72A5ECD310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13FFF-E918-7149-A0B0-9096DAC585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F0E873-22E5-3E4E-ABEC-0DC1DD1703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6F5928-8B95-DD41-A8B4-49FF6353234C}"/>
              </a:ext>
            </a:extLst>
          </p:cNvPr>
          <p:cNvSpPr>
            <a:spLocks noGrp="1"/>
          </p:cNvSpPr>
          <p:nvPr>
            <p:ph type="dt" sz="half" idx="10"/>
          </p:nvPr>
        </p:nvSpPr>
        <p:spPr/>
        <p:txBody>
          <a:bodyPr/>
          <a:lstStyle/>
          <a:p>
            <a:fld id="{8D7D97CB-90FE-F444-830B-23D8A6BAC793}" type="datetimeFigureOut">
              <a:rPr lang="en-US" smtClean="0"/>
              <a:t>7/18/22</a:t>
            </a:fld>
            <a:endParaRPr lang="en-US"/>
          </a:p>
        </p:txBody>
      </p:sp>
      <p:sp>
        <p:nvSpPr>
          <p:cNvPr id="6" name="Footer Placeholder 5">
            <a:extLst>
              <a:ext uri="{FF2B5EF4-FFF2-40B4-BE49-F238E27FC236}">
                <a16:creationId xmlns:a16="http://schemas.microsoft.com/office/drawing/2014/main" id="{FA03456E-BD8B-414E-9DD0-CBC586410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AFC51-6ED5-6C4E-8694-B7C7205C93F1}"/>
              </a:ext>
            </a:extLst>
          </p:cNvPr>
          <p:cNvSpPr>
            <a:spLocks noGrp="1"/>
          </p:cNvSpPr>
          <p:nvPr>
            <p:ph type="sldNum" sz="quarter" idx="12"/>
          </p:nvPr>
        </p:nvSpPr>
        <p:spPr/>
        <p:txBody>
          <a:bodyPr/>
          <a:lstStyle/>
          <a:p>
            <a:fld id="{2CB925BB-1D88-E74E-9A9F-0BEC0D41FA5B}" type="slidenum">
              <a:rPr lang="en-US" smtClean="0"/>
              <a:t>‹#›</a:t>
            </a:fld>
            <a:endParaRPr lang="en-US"/>
          </a:p>
        </p:txBody>
      </p:sp>
    </p:spTree>
    <p:extLst>
      <p:ext uri="{BB962C8B-B14F-4D97-AF65-F5344CB8AC3E}">
        <p14:creationId xmlns:p14="http://schemas.microsoft.com/office/powerpoint/2010/main" val="316857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0A8D-A6FE-134F-ACE2-2C8FFD6B84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2090A3-C5C6-334F-95E4-26003FD71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7A3264-DE61-B24C-A897-61209DDC3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D1592D-1451-554D-A420-30A911353A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305E27-EA42-164E-9D25-6A5D0FCBDB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061D52-6F89-534B-8E66-E01FCCBE224F}"/>
              </a:ext>
            </a:extLst>
          </p:cNvPr>
          <p:cNvSpPr>
            <a:spLocks noGrp="1"/>
          </p:cNvSpPr>
          <p:nvPr>
            <p:ph type="dt" sz="half" idx="10"/>
          </p:nvPr>
        </p:nvSpPr>
        <p:spPr/>
        <p:txBody>
          <a:bodyPr/>
          <a:lstStyle/>
          <a:p>
            <a:fld id="{8D7D97CB-90FE-F444-830B-23D8A6BAC793}" type="datetimeFigureOut">
              <a:rPr lang="en-US" smtClean="0"/>
              <a:t>7/18/22</a:t>
            </a:fld>
            <a:endParaRPr lang="en-US"/>
          </a:p>
        </p:txBody>
      </p:sp>
      <p:sp>
        <p:nvSpPr>
          <p:cNvPr id="8" name="Footer Placeholder 7">
            <a:extLst>
              <a:ext uri="{FF2B5EF4-FFF2-40B4-BE49-F238E27FC236}">
                <a16:creationId xmlns:a16="http://schemas.microsoft.com/office/drawing/2014/main" id="{B023503A-D020-E24B-8C67-9FD29D981D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19BE08-66E5-5C44-9E80-360DA83B02F2}"/>
              </a:ext>
            </a:extLst>
          </p:cNvPr>
          <p:cNvSpPr>
            <a:spLocks noGrp="1"/>
          </p:cNvSpPr>
          <p:nvPr>
            <p:ph type="sldNum" sz="quarter" idx="12"/>
          </p:nvPr>
        </p:nvSpPr>
        <p:spPr/>
        <p:txBody>
          <a:bodyPr/>
          <a:lstStyle/>
          <a:p>
            <a:fld id="{2CB925BB-1D88-E74E-9A9F-0BEC0D41FA5B}" type="slidenum">
              <a:rPr lang="en-US" smtClean="0"/>
              <a:t>‹#›</a:t>
            </a:fld>
            <a:endParaRPr lang="en-US"/>
          </a:p>
        </p:txBody>
      </p:sp>
    </p:spTree>
    <p:extLst>
      <p:ext uri="{BB962C8B-B14F-4D97-AF65-F5344CB8AC3E}">
        <p14:creationId xmlns:p14="http://schemas.microsoft.com/office/powerpoint/2010/main" val="49320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0291-AD7D-3747-88D4-5A0A2A4BF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82546F-AADA-6F44-A300-3B5C265765CD}"/>
              </a:ext>
            </a:extLst>
          </p:cNvPr>
          <p:cNvSpPr>
            <a:spLocks noGrp="1"/>
          </p:cNvSpPr>
          <p:nvPr>
            <p:ph type="dt" sz="half" idx="10"/>
          </p:nvPr>
        </p:nvSpPr>
        <p:spPr/>
        <p:txBody>
          <a:bodyPr/>
          <a:lstStyle/>
          <a:p>
            <a:fld id="{8D7D97CB-90FE-F444-830B-23D8A6BAC793}" type="datetimeFigureOut">
              <a:rPr lang="en-US" smtClean="0"/>
              <a:t>7/18/22</a:t>
            </a:fld>
            <a:endParaRPr lang="en-US"/>
          </a:p>
        </p:txBody>
      </p:sp>
      <p:sp>
        <p:nvSpPr>
          <p:cNvPr id="4" name="Footer Placeholder 3">
            <a:extLst>
              <a:ext uri="{FF2B5EF4-FFF2-40B4-BE49-F238E27FC236}">
                <a16:creationId xmlns:a16="http://schemas.microsoft.com/office/drawing/2014/main" id="{15FD8976-2B25-AC4C-8736-6AEC36C0DC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2CE198-2A42-B444-9F6D-749FE6D1AA88}"/>
              </a:ext>
            </a:extLst>
          </p:cNvPr>
          <p:cNvSpPr>
            <a:spLocks noGrp="1"/>
          </p:cNvSpPr>
          <p:nvPr>
            <p:ph type="sldNum" sz="quarter" idx="12"/>
          </p:nvPr>
        </p:nvSpPr>
        <p:spPr/>
        <p:txBody>
          <a:bodyPr/>
          <a:lstStyle/>
          <a:p>
            <a:fld id="{2CB925BB-1D88-E74E-9A9F-0BEC0D41FA5B}" type="slidenum">
              <a:rPr lang="en-US" smtClean="0"/>
              <a:t>‹#›</a:t>
            </a:fld>
            <a:endParaRPr lang="en-US"/>
          </a:p>
        </p:txBody>
      </p:sp>
    </p:spTree>
    <p:extLst>
      <p:ext uri="{BB962C8B-B14F-4D97-AF65-F5344CB8AC3E}">
        <p14:creationId xmlns:p14="http://schemas.microsoft.com/office/powerpoint/2010/main" val="352769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5E8D0-6BC5-8242-B29F-7152FD6D7319}"/>
              </a:ext>
            </a:extLst>
          </p:cNvPr>
          <p:cNvSpPr>
            <a:spLocks noGrp="1"/>
          </p:cNvSpPr>
          <p:nvPr>
            <p:ph type="dt" sz="half" idx="10"/>
          </p:nvPr>
        </p:nvSpPr>
        <p:spPr/>
        <p:txBody>
          <a:bodyPr/>
          <a:lstStyle/>
          <a:p>
            <a:fld id="{8D7D97CB-90FE-F444-830B-23D8A6BAC793}" type="datetimeFigureOut">
              <a:rPr lang="en-US" smtClean="0"/>
              <a:t>7/18/22</a:t>
            </a:fld>
            <a:endParaRPr lang="en-US"/>
          </a:p>
        </p:txBody>
      </p:sp>
      <p:sp>
        <p:nvSpPr>
          <p:cNvPr id="3" name="Footer Placeholder 2">
            <a:extLst>
              <a:ext uri="{FF2B5EF4-FFF2-40B4-BE49-F238E27FC236}">
                <a16:creationId xmlns:a16="http://schemas.microsoft.com/office/drawing/2014/main" id="{CF66DDBF-1534-2E4C-9E5C-0FE8578766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C0D4A7-0528-EB42-B2F7-5EC725C5E848}"/>
              </a:ext>
            </a:extLst>
          </p:cNvPr>
          <p:cNvSpPr>
            <a:spLocks noGrp="1"/>
          </p:cNvSpPr>
          <p:nvPr>
            <p:ph type="sldNum" sz="quarter" idx="12"/>
          </p:nvPr>
        </p:nvSpPr>
        <p:spPr/>
        <p:txBody>
          <a:bodyPr/>
          <a:lstStyle/>
          <a:p>
            <a:fld id="{2CB925BB-1D88-E74E-9A9F-0BEC0D41FA5B}" type="slidenum">
              <a:rPr lang="en-US" smtClean="0"/>
              <a:t>‹#›</a:t>
            </a:fld>
            <a:endParaRPr lang="en-US"/>
          </a:p>
        </p:txBody>
      </p:sp>
    </p:spTree>
    <p:extLst>
      <p:ext uri="{BB962C8B-B14F-4D97-AF65-F5344CB8AC3E}">
        <p14:creationId xmlns:p14="http://schemas.microsoft.com/office/powerpoint/2010/main" val="353647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7F51-F227-3D46-BD8D-28DED1FEE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55BB88-F6C9-B74E-8611-30E3FAFA74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20CCB2-57F2-1D4E-AE32-A8B8D13B1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66163-1821-5D4B-955B-8CCEE05DCF6B}"/>
              </a:ext>
            </a:extLst>
          </p:cNvPr>
          <p:cNvSpPr>
            <a:spLocks noGrp="1"/>
          </p:cNvSpPr>
          <p:nvPr>
            <p:ph type="dt" sz="half" idx="10"/>
          </p:nvPr>
        </p:nvSpPr>
        <p:spPr/>
        <p:txBody>
          <a:bodyPr/>
          <a:lstStyle/>
          <a:p>
            <a:fld id="{8D7D97CB-90FE-F444-830B-23D8A6BAC793}" type="datetimeFigureOut">
              <a:rPr lang="en-US" smtClean="0"/>
              <a:t>7/18/22</a:t>
            </a:fld>
            <a:endParaRPr lang="en-US"/>
          </a:p>
        </p:txBody>
      </p:sp>
      <p:sp>
        <p:nvSpPr>
          <p:cNvPr id="6" name="Footer Placeholder 5">
            <a:extLst>
              <a:ext uri="{FF2B5EF4-FFF2-40B4-BE49-F238E27FC236}">
                <a16:creationId xmlns:a16="http://schemas.microsoft.com/office/drawing/2014/main" id="{CD9DC755-5A06-604A-87B2-74023F6A7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A65F7-9F1B-904C-A6B5-685494CC9BD6}"/>
              </a:ext>
            </a:extLst>
          </p:cNvPr>
          <p:cNvSpPr>
            <a:spLocks noGrp="1"/>
          </p:cNvSpPr>
          <p:nvPr>
            <p:ph type="sldNum" sz="quarter" idx="12"/>
          </p:nvPr>
        </p:nvSpPr>
        <p:spPr/>
        <p:txBody>
          <a:bodyPr/>
          <a:lstStyle/>
          <a:p>
            <a:fld id="{2CB925BB-1D88-E74E-9A9F-0BEC0D41FA5B}" type="slidenum">
              <a:rPr lang="en-US" smtClean="0"/>
              <a:t>‹#›</a:t>
            </a:fld>
            <a:endParaRPr lang="en-US"/>
          </a:p>
        </p:txBody>
      </p:sp>
    </p:spTree>
    <p:extLst>
      <p:ext uri="{BB962C8B-B14F-4D97-AF65-F5344CB8AC3E}">
        <p14:creationId xmlns:p14="http://schemas.microsoft.com/office/powerpoint/2010/main" val="171930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50FB-6F19-9347-88D9-DFD8383E7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9A92C-BA2C-C746-82E6-142425C1C9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1E0B8-2AA5-DD4B-A605-1D11E4803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29A0F-506B-8A43-BC7C-35C066D3054F}"/>
              </a:ext>
            </a:extLst>
          </p:cNvPr>
          <p:cNvSpPr>
            <a:spLocks noGrp="1"/>
          </p:cNvSpPr>
          <p:nvPr>
            <p:ph type="dt" sz="half" idx="10"/>
          </p:nvPr>
        </p:nvSpPr>
        <p:spPr/>
        <p:txBody>
          <a:bodyPr/>
          <a:lstStyle/>
          <a:p>
            <a:fld id="{8D7D97CB-90FE-F444-830B-23D8A6BAC793}" type="datetimeFigureOut">
              <a:rPr lang="en-US" smtClean="0"/>
              <a:t>7/18/22</a:t>
            </a:fld>
            <a:endParaRPr lang="en-US"/>
          </a:p>
        </p:txBody>
      </p:sp>
      <p:sp>
        <p:nvSpPr>
          <p:cNvPr id="6" name="Footer Placeholder 5">
            <a:extLst>
              <a:ext uri="{FF2B5EF4-FFF2-40B4-BE49-F238E27FC236}">
                <a16:creationId xmlns:a16="http://schemas.microsoft.com/office/drawing/2014/main" id="{93553B4F-BA68-7B4C-957E-815F79283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DC4E53-8E7D-8A42-93B1-76845011BD84}"/>
              </a:ext>
            </a:extLst>
          </p:cNvPr>
          <p:cNvSpPr>
            <a:spLocks noGrp="1"/>
          </p:cNvSpPr>
          <p:nvPr>
            <p:ph type="sldNum" sz="quarter" idx="12"/>
          </p:nvPr>
        </p:nvSpPr>
        <p:spPr/>
        <p:txBody>
          <a:bodyPr/>
          <a:lstStyle/>
          <a:p>
            <a:fld id="{2CB925BB-1D88-E74E-9A9F-0BEC0D41FA5B}" type="slidenum">
              <a:rPr lang="en-US" smtClean="0"/>
              <a:t>‹#›</a:t>
            </a:fld>
            <a:endParaRPr lang="en-US"/>
          </a:p>
        </p:txBody>
      </p:sp>
    </p:spTree>
    <p:extLst>
      <p:ext uri="{BB962C8B-B14F-4D97-AF65-F5344CB8AC3E}">
        <p14:creationId xmlns:p14="http://schemas.microsoft.com/office/powerpoint/2010/main" val="239904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C606A-48B0-AF4E-B4FE-00BF98B90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E0758D-62EE-D248-8CC9-C27018FCC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6EF89-8207-C940-9602-34A48C455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D97CB-90FE-F444-830B-23D8A6BAC793}" type="datetimeFigureOut">
              <a:rPr lang="en-US" smtClean="0"/>
              <a:t>7/18/22</a:t>
            </a:fld>
            <a:endParaRPr lang="en-US"/>
          </a:p>
        </p:txBody>
      </p:sp>
      <p:sp>
        <p:nvSpPr>
          <p:cNvPr id="5" name="Footer Placeholder 4">
            <a:extLst>
              <a:ext uri="{FF2B5EF4-FFF2-40B4-BE49-F238E27FC236}">
                <a16:creationId xmlns:a16="http://schemas.microsoft.com/office/drawing/2014/main" id="{7144E00A-D980-744D-AA06-47F078598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A8EF7B-343D-FE4E-8ABD-C887F9AD0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925BB-1D88-E74E-9A9F-0BEC0D41FA5B}" type="slidenum">
              <a:rPr lang="en-US" smtClean="0"/>
              <a:t>‹#›</a:t>
            </a:fld>
            <a:endParaRPr lang="en-US"/>
          </a:p>
        </p:txBody>
      </p:sp>
    </p:spTree>
    <p:extLst>
      <p:ext uri="{BB962C8B-B14F-4D97-AF65-F5344CB8AC3E}">
        <p14:creationId xmlns:p14="http://schemas.microsoft.com/office/powerpoint/2010/main" val="32344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200" b="0" i="0" u="none" strike="noStrike" cap="none">
                <a:solidFill>
                  <a:srgbClr val="376092"/>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3200" b="0" i="0" u="none" strike="noStrike" cap="none">
                <a:solidFill>
                  <a:srgbClr val="37609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3200" b="0" i="0" u="none" strike="noStrike" cap="none">
                <a:solidFill>
                  <a:srgbClr val="37609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3200" b="0" i="0" u="none" strike="noStrike" cap="none">
                <a:solidFill>
                  <a:srgbClr val="37609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3200" b="0" i="0" u="none" strike="noStrike" cap="none">
                <a:solidFill>
                  <a:srgbClr val="37609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376092"/>
              </a:buClr>
              <a:buSzPts val="2800"/>
              <a:buFont typeface="Arial"/>
              <a:buChar char="•"/>
              <a:defRPr sz="2800" b="0" i="0" u="none" strike="noStrike" cap="none">
                <a:solidFill>
                  <a:srgbClr val="376092"/>
                </a:solidFill>
                <a:latin typeface="Calibri"/>
                <a:ea typeface="Calibri"/>
                <a:cs typeface="Calibri"/>
                <a:sym typeface="Calibri"/>
              </a:defRPr>
            </a:lvl1pPr>
            <a:lvl2pPr marL="914400" marR="0" lvl="1" indent="-381000" algn="l" rtl="0">
              <a:lnSpc>
                <a:spcPct val="100000"/>
              </a:lnSpc>
              <a:spcBef>
                <a:spcPts val="480"/>
              </a:spcBef>
              <a:spcAft>
                <a:spcPts val="0"/>
              </a:spcAft>
              <a:buClr>
                <a:srgbClr val="376092"/>
              </a:buClr>
              <a:buSzPts val="2400"/>
              <a:buFont typeface="Arial"/>
              <a:buChar char="–"/>
              <a:defRPr sz="2400" b="0" i="0" u="none" strike="noStrike" cap="none">
                <a:solidFill>
                  <a:srgbClr val="376092"/>
                </a:solidFill>
                <a:latin typeface="Calibri"/>
                <a:ea typeface="Calibri"/>
                <a:cs typeface="Calibri"/>
                <a:sym typeface="Calibri"/>
              </a:defRPr>
            </a:lvl2pPr>
            <a:lvl3pPr marL="1371600" marR="0" lvl="2" indent="-355600" algn="l" rtl="0">
              <a:lnSpc>
                <a:spcPct val="100000"/>
              </a:lnSpc>
              <a:spcBef>
                <a:spcPts val="400"/>
              </a:spcBef>
              <a:spcAft>
                <a:spcPts val="0"/>
              </a:spcAft>
              <a:buClr>
                <a:srgbClr val="376092"/>
              </a:buClr>
              <a:buSzPts val="2000"/>
              <a:buFont typeface="Arial"/>
              <a:buChar char="•"/>
              <a:defRPr sz="2000" b="0" i="0" u="none" strike="noStrike" cap="none">
                <a:solidFill>
                  <a:srgbClr val="376092"/>
                </a:solidFill>
                <a:latin typeface="Calibri"/>
                <a:ea typeface="Calibri"/>
                <a:cs typeface="Calibri"/>
                <a:sym typeface="Calibri"/>
              </a:defRPr>
            </a:lvl3pPr>
            <a:lvl4pPr marL="1828800" marR="0" lvl="3" indent="-342900" algn="l" rtl="0">
              <a:lnSpc>
                <a:spcPct val="100000"/>
              </a:lnSpc>
              <a:spcBef>
                <a:spcPts val="360"/>
              </a:spcBef>
              <a:spcAft>
                <a:spcPts val="0"/>
              </a:spcAft>
              <a:buClr>
                <a:srgbClr val="376092"/>
              </a:buClr>
              <a:buSzPts val="1800"/>
              <a:buFont typeface="Arial"/>
              <a:buChar char="–"/>
              <a:defRPr sz="1800" b="0" i="0" u="none" strike="noStrike" cap="none">
                <a:solidFill>
                  <a:srgbClr val="376092"/>
                </a:solidFill>
                <a:latin typeface="Calibri"/>
                <a:ea typeface="Calibri"/>
                <a:cs typeface="Calibri"/>
                <a:sym typeface="Calibri"/>
              </a:defRPr>
            </a:lvl4pPr>
            <a:lvl5pPr marL="2286000" marR="0" lvl="4" indent="-342900" algn="l" rtl="0">
              <a:lnSpc>
                <a:spcPct val="100000"/>
              </a:lnSpc>
              <a:spcBef>
                <a:spcPts val="360"/>
              </a:spcBef>
              <a:spcAft>
                <a:spcPts val="0"/>
              </a:spcAft>
              <a:buClr>
                <a:srgbClr val="376092"/>
              </a:buClr>
              <a:buSzPts val="1800"/>
              <a:buFont typeface="Arial"/>
              <a:buChar char="»"/>
              <a:defRPr sz="1800" b="0" i="0" u="none" strike="noStrike" cap="none">
                <a:solidFill>
                  <a:srgbClr val="376092"/>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407400749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0"/>
            <a:ext cx="12192001" cy="6858000"/>
          </a:xfrm>
          <a:prstGeom prst="rect">
            <a:avLst/>
          </a:prstGeom>
          <a:noFill/>
          <a:ln>
            <a:noFill/>
          </a:ln>
        </p:spPr>
      </p:pic>
      <p:pic>
        <p:nvPicPr>
          <p:cNvPr id="166" name="Google Shape;166;p4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 y="0"/>
            <a:ext cx="12192001" cy="6858000"/>
          </a:xfrm>
          <a:prstGeom prst="rect">
            <a:avLst/>
          </a:prstGeom>
          <a:noFill/>
          <a:ln>
            <a:noFill/>
          </a:ln>
        </p:spPr>
      </p:pic>
      <p:sp>
        <p:nvSpPr>
          <p:cNvPr id="167" name="Google Shape;167;p41"/>
          <p:cNvSpPr/>
          <p:nvPr/>
        </p:nvSpPr>
        <p:spPr>
          <a:xfrm>
            <a:off x="0" y="0"/>
            <a:ext cx="12192000" cy="6858000"/>
          </a:xfrm>
          <a:prstGeom prst="rect">
            <a:avLst/>
          </a:prstGeom>
          <a:solidFill>
            <a:srgbClr val="064473">
              <a:alpha val="31279"/>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 name="Google Shape;172;p41"/>
          <p:cNvSpPr txBox="1"/>
          <p:nvPr/>
        </p:nvSpPr>
        <p:spPr>
          <a:xfrm>
            <a:off x="-1625600" y="-4800600"/>
            <a:ext cx="9794400" cy="615513"/>
          </a:xfrm>
          <a:prstGeom prst="rect">
            <a:avLst/>
          </a:prstGeom>
          <a:noFill/>
          <a:ln>
            <a:noFill/>
          </a:ln>
        </p:spPr>
        <p:txBody>
          <a:bodyPr spcFirstLastPara="1" wrap="square" lIns="121900" tIns="121900" rIns="121900" bIns="121900" anchor="t" anchorCtr="0">
            <a:spAutoFit/>
          </a:bodyPr>
          <a:lstStyle/>
          <a:p>
            <a:endParaRPr sz="2400"/>
          </a:p>
        </p:txBody>
      </p:sp>
      <p:sp>
        <p:nvSpPr>
          <p:cNvPr id="2" name="Rectangle 1">
            <a:extLst>
              <a:ext uri="{FF2B5EF4-FFF2-40B4-BE49-F238E27FC236}">
                <a16:creationId xmlns:a16="http://schemas.microsoft.com/office/drawing/2014/main" id="{3F0889F3-BBB9-418E-84A8-4F243D67B235}"/>
              </a:ext>
            </a:extLst>
          </p:cNvPr>
          <p:cNvSpPr/>
          <p:nvPr/>
        </p:nvSpPr>
        <p:spPr>
          <a:xfrm>
            <a:off x="4216639" y="477093"/>
            <a:ext cx="7901592" cy="5150192"/>
          </a:xfrm>
          <a:prstGeom prst="rect">
            <a:avLst/>
          </a:prstGeom>
        </p:spPr>
        <p:txBody>
          <a:bodyPr wrap="square">
            <a:spAutoFit/>
          </a:bodyPr>
          <a:lstStyle/>
          <a:p>
            <a:pPr algn="ctr"/>
            <a:r>
              <a:rPr lang="en-US" sz="4400" dirty="0">
                <a:solidFill>
                  <a:schemeClr val="bg1"/>
                </a:solidFill>
                <a:latin typeface="Calibri" panose="020F0502020204030204" pitchFamily="34" charset="0"/>
                <a:cs typeface="Calibri" panose="020F0502020204030204" pitchFamily="34" charset="0"/>
              </a:rPr>
              <a:t>Global and Regional Sea Level Rise Scenarios </a:t>
            </a:r>
          </a:p>
          <a:p>
            <a:pPr algn="ctr"/>
            <a:r>
              <a:rPr lang="en-US" sz="4400" dirty="0">
                <a:solidFill>
                  <a:schemeClr val="bg1"/>
                </a:solidFill>
                <a:latin typeface="Calibri" panose="020F0502020204030204" pitchFamily="34" charset="0"/>
                <a:cs typeface="Calibri" panose="020F0502020204030204" pitchFamily="34" charset="0"/>
              </a:rPr>
              <a:t>for the United States: </a:t>
            </a:r>
          </a:p>
          <a:p>
            <a:pPr algn="ctr"/>
            <a:r>
              <a:rPr lang="en-US" sz="2667" dirty="0">
                <a:solidFill>
                  <a:schemeClr val="bg1"/>
                </a:solidFill>
                <a:latin typeface="Calibri" panose="020F0502020204030204" pitchFamily="34" charset="0"/>
                <a:cs typeface="Calibri" panose="020F0502020204030204" pitchFamily="34" charset="0"/>
              </a:rPr>
              <a:t>Updated Mean Projections and </a:t>
            </a:r>
          </a:p>
          <a:p>
            <a:pPr algn="ctr"/>
            <a:r>
              <a:rPr lang="en-US" sz="2667" dirty="0">
                <a:solidFill>
                  <a:schemeClr val="bg1"/>
                </a:solidFill>
                <a:latin typeface="Calibri" panose="020F0502020204030204" pitchFamily="34" charset="0"/>
                <a:cs typeface="Calibri" panose="020F0502020204030204" pitchFamily="34" charset="0"/>
              </a:rPr>
              <a:t>Extreme Water Level Probabilities Along U.S. Coastlines</a:t>
            </a:r>
          </a:p>
          <a:p>
            <a:pPr algn="just"/>
            <a:endParaRPr lang="en-US" sz="2400" dirty="0"/>
          </a:p>
          <a:p>
            <a:pPr algn="ctr"/>
            <a:r>
              <a:rPr lang="en-US" sz="2133" b="1" dirty="0">
                <a:solidFill>
                  <a:schemeClr val="bg1"/>
                </a:solidFill>
                <a:latin typeface="Calibri" panose="020F0502020204030204" pitchFamily="34" charset="0"/>
                <a:cs typeface="Calibri" panose="020F0502020204030204" pitchFamily="34" charset="0"/>
              </a:rPr>
              <a:t>William Sweet/NOAA, Ben Hamlington/NASA JPL </a:t>
            </a:r>
          </a:p>
          <a:p>
            <a:pPr algn="just"/>
            <a:endParaRPr lang="en-US" sz="1400" dirty="0">
              <a:solidFill>
                <a:schemeClr val="bg1"/>
              </a:solidFill>
              <a:latin typeface="Calibri" panose="020F0502020204030204" pitchFamily="34" charset="0"/>
              <a:cs typeface="Calibri" panose="020F0502020204030204" pitchFamily="34" charset="0"/>
            </a:endParaRPr>
          </a:p>
          <a:p>
            <a:pPr algn="just"/>
            <a:r>
              <a:rPr lang="en-US" sz="1400" dirty="0">
                <a:solidFill>
                  <a:schemeClr val="bg1"/>
                </a:solidFill>
                <a:latin typeface="Calibri" panose="020F0502020204030204" pitchFamily="34" charset="0"/>
                <a:cs typeface="Calibri" panose="020F0502020204030204" pitchFamily="34" charset="0"/>
              </a:rPr>
              <a:t>Robert E. Kopp/Rutgers, Christopher P. Weaver/EPA, Patrick L. Barnard/USGS David Bekaert/NASA JPL, William Brooks/NOAA, Michael </a:t>
            </a:r>
            <a:r>
              <a:rPr lang="en-US" sz="1400" dirty="0" err="1">
                <a:solidFill>
                  <a:schemeClr val="bg1"/>
                </a:solidFill>
                <a:latin typeface="Calibri" panose="020F0502020204030204" pitchFamily="34" charset="0"/>
                <a:cs typeface="Calibri" panose="020F0502020204030204" pitchFamily="34" charset="0"/>
              </a:rPr>
              <a:t>Craghan</a:t>
            </a:r>
            <a:r>
              <a:rPr lang="en-US" sz="1400" dirty="0">
                <a:solidFill>
                  <a:schemeClr val="bg1"/>
                </a:solidFill>
                <a:latin typeface="Calibri" panose="020F0502020204030204" pitchFamily="34" charset="0"/>
                <a:cs typeface="Calibri" panose="020F0502020204030204" pitchFamily="34" charset="0"/>
              </a:rPr>
              <a:t>/EPA, Gregory </a:t>
            </a:r>
            <a:r>
              <a:rPr lang="en-US" sz="1400" dirty="0" err="1">
                <a:solidFill>
                  <a:schemeClr val="bg1"/>
                </a:solidFill>
                <a:latin typeface="Calibri" panose="020F0502020204030204" pitchFamily="34" charset="0"/>
                <a:cs typeface="Calibri" panose="020F0502020204030204" pitchFamily="34" charset="0"/>
              </a:rPr>
              <a:t>Dusek</a:t>
            </a:r>
            <a:r>
              <a:rPr lang="en-US" sz="1400" dirty="0">
                <a:solidFill>
                  <a:schemeClr val="bg1"/>
                </a:solidFill>
                <a:latin typeface="Calibri" panose="020F0502020204030204" pitchFamily="34" charset="0"/>
                <a:cs typeface="Calibri" panose="020F0502020204030204" pitchFamily="34" charset="0"/>
              </a:rPr>
              <a:t>/NOAA, Thomas </a:t>
            </a:r>
            <a:r>
              <a:rPr lang="en-US" sz="1400" dirty="0" err="1">
                <a:solidFill>
                  <a:schemeClr val="bg1"/>
                </a:solidFill>
                <a:latin typeface="Calibri" panose="020F0502020204030204" pitchFamily="34" charset="0"/>
                <a:cs typeface="Calibri" panose="020F0502020204030204" pitchFamily="34" charset="0"/>
              </a:rPr>
              <a:t>Frederikse</a:t>
            </a:r>
            <a:r>
              <a:rPr lang="en-US" sz="1400" dirty="0">
                <a:solidFill>
                  <a:schemeClr val="bg1"/>
                </a:solidFill>
                <a:latin typeface="Calibri" panose="020F0502020204030204" pitchFamily="34" charset="0"/>
                <a:cs typeface="Calibri" panose="020F0502020204030204" pitchFamily="34" charset="0"/>
              </a:rPr>
              <a:t>/NASA JPL, Gregory Garner/Rutgers, Ayesha S. </a:t>
            </a:r>
            <a:r>
              <a:rPr lang="en-US" sz="1400" dirty="0" err="1">
                <a:solidFill>
                  <a:schemeClr val="bg1"/>
                </a:solidFill>
                <a:latin typeface="Calibri" panose="020F0502020204030204" pitchFamily="34" charset="0"/>
                <a:cs typeface="Calibri" panose="020F0502020204030204" pitchFamily="34" charset="0"/>
              </a:rPr>
              <a:t>Genz</a:t>
            </a:r>
            <a:r>
              <a:rPr lang="en-US" sz="1400" dirty="0">
                <a:solidFill>
                  <a:schemeClr val="bg1"/>
                </a:solidFill>
                <a:latin typeface="Calibri" panose="020F0502020204030204" pitchFamily="34" charset="0"/>
                <a:cs typeface="Calibri" panose="020F0502020204030204" pitchFamily="34" charset="0"/>
              </a:rPr>
              <a:t>/Uni of Hawaii, John P. </a:t>
            </a:r>
            <a:r>
              <a:rPr lang="en-US" sz="1400" dirty="0" err="1">
                <a:solidFill>
                  <a:schemeClr val="bg1"/>
                </a:solidFill>
                <a:latin typeface="Calibri" panose="020F0502020204030204" pitchFamily="34" charset="0"/>
                <a:cs typeface="Calibri" panose="020F0502020204030204" pitchFamily="34" charset="0"/>
              </a:rPr>
              <a:t>Krasting</a:t>
            </a:r>
            <a:r>
              <a:rPr lang="en-US" sz="1400" dirty="0">
                <a:solidFill>
                  <a:schemeClr val="bg1"/>
                </a:solidFill>
                <a:latin typeface="Calibri" panose="020F0502020204030204" pitchFamily="34" charset="0"/>
                <a:cs typeface="Calibri" panose="020F0502020204030204" pitchFamily="34" charset="0"/>
              </a:rPr>
              <a:t>/NOAA, Eric </a:t>
            </a:r>
            <a:r>
              <a:rPr lang="en-US" sz="1400" dirty="0" err="1">
                <a:solidFill>
                  <a:schemeClr val="bg1"/>
                </a:solidFill>
                <a:latin typeface="Calibri" panose="020F0502020204030204" pitchFamily="34" charset="0"/>
                <a:cs typeface="Calibri" panose="020F0502020204030204" pitchFamily="34" charset="0"/>
              </a:rPr>
              <a:t>Larour</a:t>
            </a:r>
            <a:r>
              <a:rPr lang="en-US" sz="1400" dirty="0">
                <a:solidFill>
                  <a:schemeClr val="bg1"/>
                </a:solidFill>
                <a:latin typeface="Calibri" panose="020F0502020204030204" pitchFamily="34" charset="0"/>
                <a:cs typeface="Calibri" panose="020F0502020204030204" pitchFamily="34" charset="0"/>
              </a:rPr>
              <a:t>/NASA JPL, Doug Marcy/NOAA, John J. </a:t>
            </a:r>
            <a:r>
              <a:rPr lang="en-US" sz="1400" dirty="0" err="1">
                <a:solidFill>
                  <a:schemeClr val="bg1"/>
                </a:solidFill>
                <a:latin typeface="Calibri" panose="020F0502020204030204" pitchFamily="34" charset="0"/>
                <a:cs typeface="Calibri" panose="020F0502020204030204" pitchFamily="34" charset="0"/>
              </a:rPr>
              <a:t>Marra</a:t>
            </a:r>
            <a:r>
              <a:rPr lang="en-US" sz="1400" dirty="0">
                <a:solidFill>
                  <a:schemeClr val="bg1"/>
                </a:solidFill>
                <a:latin typeface="Calibri" panose="020F0502020204030204" pitchFamily="34" charset="0"/>
                <a:cs typeface="Calibri" panose="020F0502020204030204" pitchFamily="34" charset="0"/>
              </a:rPr>
              <a:t>/NOAA, Jayantha </a:t>
            </a:r>
            <a:r>
              <a:rPr lang="en-US" sz="1400" dirty="0" err="1">
                <a:solidFill>
                  <a:schemeClr val="bg1"/>
                </a:solidFill>
                <a:latin typeface="Calibri" panose="020F0502020204030204" pitchFamily="34" charset="0"/>
                <a:cs typeface="Calibri" panose="020F0502020204030204" pitchFamily="34" charset="0"/>
              </a:rPr>
              <a:t>Obeysekera</a:t>
            </a:r>
            <a:r>
              <a:rPr lang="en-US" sz="1400" dirty="0">
                <a:solidFill>
                  <a:schemeClr val="bg1"/>
                </a:solidFill>
                <a:latin typeface="Calibri" panose="020F0502020204030204" pitchFamily="34" charset="0"/>
                <a:cs typeface="Calibri" panose="020F0502020204030204" pitchFamily="34" charset="0"/>
              </a:rPr>
              <a:t>/Florida International, Mark Osler/NOAA, Matthew Pendleton/NOAA, Daniel Roman/NOAA, Lauren </a:t>
            </a:r>
            <a:r>
              <a:rPr lang="en-US" sz="1400" dirty="0" err="1">
                <a:solidFill>
                  <a:schemeClr val="bg1"/>
                </a:solidFill>
                <a:latin typeface="Calibri" panose="020F0502020204030204" pitchFamily="34" charset="0"/>
                <a:cs typeface="Calibri" panose="020F0502020204030204" pitchFamily="34" charset="0"/>
              </a:rPr>
              <a:t>Schmied</a:t>
            </a:r>
            <a:r>
              <a:rPr lang="en-US" sz="1400" dirty="0">
                <a:solidFill>
                  <a:schemeClr val="bg1"/>
                </a:solidFill>
                <a:latin typeface="Calibri" panose="020F0502020204030204" pitchFamily="34" charset="0"/>
                <a:cs typeface="Calibri" panose="020F0502020204030204" pitchFamily="34" charset="0"/>
              </a:rPr>
              <a:t>/FEMA, Will Veatch/U.S. Army Corps of Engineers, Kathleen D. White/U.S. Department of Defense, Casey </a:t>
            </a:r>
            <a:r>
              <a:rPr lang="en-US" sz="1400" dirty="0" err="1">
                <a:solidFill>
                  <a:schemeClr val="bg1"/>
                </a:solidFill>
                <a:latin typeface="Calibri" panose="020F0502020204030204" pitchFamily="34" charset="0"/>
                <a:cs typeface="Calibri" panose="020F0502020204030204" pitchFamily="34" charset="0"/>
              </a:rPr>
              <a:t>Zuzak</a:t>
            </a:r>
            <a:r>
              <a:rPr lang="en-US" sz="1400" dirty="0">
                <a:solidFill>
                  <a:schemeClr val="bg1"/>
                </a:solidFill>
                <a:latin typeface="Calibri" panose="020F0502020204030204" pitchFamily="34" charset="0"/>
                <a:cs typeface="Calibri" panose="020F0502020204030204" pitchFamily="34" charset="0"/>
              </a:rPr>
              <a:t>/FEMA</a:t>
            </a:r>
          </a:p>
        </p:txBody>
      </p:sp>
      <p:pic>
        <p:nvPicPr>
          <p:cNvPr id="11" name="Google Shape;281;p38">
            <a:extLst>
              <a:ext uri="{FF2B5EF4-FFF2-40B4-BE49-F238E27FC236}">
                <a16:creationId xmlns:a16="http://schemas.microsoft.com/office/drawing/2014/main" id="{CD2F893E-2B9F-430D-AF50-E80281A3BE1B}"/>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 y="465841"/>
            <a:ext cx="4511499" cy="58447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38084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403600" y="0"/>
            <a:ext cx="11384800" cy="14880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SzPts val="1400"/>
            </a:pPr>
            <a:r>
              <a:rPr lang="en-US" sz="3200" b="1" dirty="0">
                <a:latin typeface="Roboto"/>
                <a:ea typeface="Roboto"/>
                <a:cs typeface="Roboto"/>
                <a:sym typeface="Roboto"/>
              </a:rPr>
              <a:t>Scenarios for the Hawaiian Islands (ft relative to 2000)</a:t>
            </a:r>
            <a:endParaRPr sz="3200" b="1" dirty="0">
              <a:latin typeface="Roboto"/>
              <a:ea typeface="Roboto"/>
              <a:cs typeface="Roboto"/>
              <a:sym typeface="Roboto"/>
            </a:endParaRPr>
          </a:p>
        </p:txBody>
      </p:sp>
      <p:pic>
        <p:nvPicPr>
          <p:cNvPr id="4" name="Picture 3">
            <a:extLst>
              <a:ext uri="{FF2B5EF4-FFF2-40B4-BE49-F238E27FC236}">
                <a16:creationId xmlns:a16="http://schemas.microsoft.com/office/drawing/2014/main" id="{0FBD72BE-520F-5246-8653-10E03C4D26BC}"/>
              </a:ext>
            </a:extLst>
          </p:cNvPr>
          <p:cNvPicPr>
            <a:picLocks noChangeAspect="1"/>
          </p:cNvPicPr>
          <p:nvPr/>
        </p:nvPicPr>
        <p:blipFill>
          <a:blip r:embed="rId3"/>
          <a:stretch>
            <a:fillRect/>
          </a:stretch>
        </p:blipFill>
        <p:spPr>
          <a:xfrm>
            <a:off x="1381760" y="1228185"/>
            <a:ext cx="9428480" cy="5448693"/>
          </a:xfrm>
          <a:prstGeom prst="rect">
            <a:avLst/>
          </a:prstGeom>
        </p:spPr>
      </p:pic>
      <p:sp>
        <p:nvSpPr>
          <p:cNvPr id="5" name="Rectangle 4">
            <a:extLst>
              <a:ext uri="{FF2B5EF4-FFF2-40B4-BE49-F238E27FC236}">
                <a16:creationId xmlns:a16="http://schemas.microsoft.com/office/drawing/2014/main" id="{9AA07E20-B10F-EE43-B7BE-F8733B084D57}"/>
              </a:ext>
            </a:extLst>
          </p:cNvPr>
          <p:cNvSpPr/>
          <p:nvPr/>
        </p:nvSpPr>
        <p:spPr>
          <a:xfrm>
            <a:off x="1544320" y="2722880"/>
            <a:ext cx="9103360" cy="538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D19756-3D55-E04F-9B33-2E5EF027D3AF}"/>
              </a:ext>
            </a:extLst>
          </p:cNvPr>
          <p:cNvSpPr/>
          <p:nvPr/>
        </p:nvSpPr>
        <p:spPr>
          <a:xfrm>
            <a:off x="1544320" y="5391055"/>
            <a:ext cx="9103360" cy="538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77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403600" y="0"/>
            <a:ext cx="11384800" cy="14880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SzPts val="1400"/>
            </a:pPr>
            <a:r>
              <a:rPr lang="en-US" sz="4000" b="1" dirty="0">
                <a:latin typeface="Roboto"/>
                <a:ea typeface="Roboto"/>
                <a:cs typeface="Roboto"/>
                <a:sym typeface="Roboto"/>
              </a:rPr>
              <a:t>Summary Messages</a:t>
            </a:r>
            <a:endParaRPr sz="4000" b="1" dirty="0">
              <a:latin typeface="Roboto"/>
              <a:ea typeface="Roboto"/>
              <a:cs typeface="Roboto"/>
              <a:sym typeface="Roboto"/>
            </a:endParaRPr>
          </a:p>
        </p:txBody>
      </p:sp>
      <p:sp>
        <p:nvSpPr>
          <p:cNvPr id="337" name="Google Shape;337;p44"/>
          <p:cNvSpPr txBox="1"/>
          <p:nvPr/>
        </p:nvSpPr>
        <p:spPr>
          <a:xfrm>
            <a:off x="209081" y="1191332"/>
            <a:ext cx="11708599" cy="4216036"/>
          </a:xfrm>
          <a:prstGeom prst="rect">
            <a:avLst/>
          </a:prstGeom>
          <a:noFill/>
          <a:ln>
            <a:noFill/>
          </a:ln>
        </p:spPr>
        <p:txBody>
          <a:bodyPr spcFirstLastPara="1" wrap="square" lIns="121900" tIns="60933" rIns="121900" bIns="60933" anchor="t" anchorCtr="0">
            <a:spAutoFit/>
          </a:bodyPr>
          <a:lstStyle/>
          <a:p>
            <a:pPr marL="457200" indent="-457200">
              <a:lnSpc>
                <a:spcPct val="150000"/>
              </a:lnSpc>
              <a:buFont typeface="Arial" panose="020B0604020202020204" pitchFamily="34" charset="0"/>
              <a:buChar char="•"/>
            </a:pPr>
            <a:r>
              <a:rPr lang="en-US" sz="2533" dirty="0">
                <a:latin typeface="Calibri"/>
                <a:ea typeface="Calibri"/>
                <a:cs typeface="Calibri"/>
                <a:sym typeface="Calibri"/>
              </a:rPr>
              <a:t>Because of updates to the ice sheet projections that indicate the possible onset of rapid ice sheet loss occurring further into the future:</a:t>
            </a:r>
          </a:p>
          <a:p>
            <a:pPr marL="914400" lvl="1" indent="-457200">
              <a:lnSpc>
                <a:spcPct val="150000"/>
              </a:lnSpc>
              <a:buFont typeface="Arial" panose="020B0604020202020204" pitchFamily="34" charset="0"/>
              <a:buChar char="•"/>
            </a:pPr>
            <a:r>
              <a:rPr lang="en-US" sz="2533" dirty="0">
                <a:solidFill>
                  <a:srgbClr val="0070C0"/>
                </a:solidFill>
                <a:latin typeface="Calibri"/>
                <a:ea typeface="Calibri"/>
                <a:cs typeface="Calibri"/>
                <a:sym typeface="Calibri"/>
              </a:rPr>
              <a:t>The ”Extreme” scenario has been removed. </a:t>
            </a:r>
          </a:p>
          <a:p>
            <a:pPr marL="914400" lvl="1" indent="-457200">
              <a:lnSpc>
                <a:spcPct val="150000"/>
              </a:lnSpc>
              <a:buFont typeface="Arial" panose="020B0604020202020204" pitchFamily="34" charset="0"/>
              <a:buChar char="•"/>
            </a:pPr>
            <a:r>
              <a:rPr lang="en-US" sz="2533" dirty="0">
                <a:solidFill>
                  <a:srgbClr val="0070C0"/>
                </a:solidFill>
                <a:latin typeface="Calibri"/>
                <a:ea typeface="Calibri"/>
                <a:cs typeface="Calibri"/>
                <a:sym typeface="Calibri"/>
              </a:rPr>
              <a:t>There is a smaller range between scenarios in near-term.</a:t>
            </a:r>
          </a:p>
          <a:p>
            <a:pPr marL="914400" lvl="1" indent="-457200">
              <a:lnSpc>
                <a:spcPct val="150000"/>
              </a:lnSpc>
              <a:buFont typeface="Arial" panose="020B0604020202020204" pitchFamily="34" charset="0"/>
              <a:buChar char="•"/>
            </a:pPr>
            <a:r>
              <a:rPr lang="en-US" sz="2533" dirty="0">
                <a:solidFill>
                  <a:srgbClr val="0070C0"/>
                </a:solidFill>
                <a:latin typeface="Calibri"/>
                <a:ea typeface="Calibri"/>
                <a:cs typeface="Calibri"/>
                <a:sym typeface="Calibri"/>
              </a:rPr>
              <a:t>Observations are consistent with Intermediate-Low to Intermediate scenarios across regions.</a:t>
            </a:r>
          </a:p>
          <a:p>
            <a:pPr marL="914400" lvl="1" indent="-457200">
              <a:lnSpc>
                <a:spcPct val="150000"/>
              </a:lnSpc>
              <a:buFont typeface="Arial" panose="020B0604020202020204" pitchFamily="34" charset="0"/>
              <a:buChar char="•"/>
            </a:pPr>
            <a:r>
              <a:rPr lang="en-US" sz="2533" dirty="0">
                <a:solidFill>
                  <a:srgbClr val="0070C0"/>
                </a:solidFill>
                <a:latin typeface="Calibri"/>
                <a:ea typeface="Calibri"/>
                <a:cs typeface="Calibri"/>
                <a:sym typeface="Calibri"/>
              </a:rPr>
              <a:t>There is rapid divergence of scenarios beyond 2100. </a:t>
            </a:r>
          </a:p>
        </p:txBody>
      </p:sp>
    </p:spTree>
    <p:extLst>
      <p:ext uri="{BB962C8B-B14F-4D97-AF65-F5344CB8AC3E}">
        <p14:creationId xmlns:p14="http://schemas.microsoft.com/office/powerpoint/2010/main" val="418487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cxnSp>
        <p:nvCxnSpPr>
          <p:cNvPr id="217" name="Google Shape;217;p33"/>
          <p:cNvCxnSpPr/>
          <p:nvPr/>
        </p:nvCxnSpPr>
        <p:spPr>
          <a:xfrm>
            <a:off x="136400" y="6288237"/>
            <a:ext cx="11919200" cy="0"/>
          </a:xfrm>
          <a:prstGeom prst="straightConnector1">
            <a:avLst/>
          </a:prstGeom>
          <a:noFill/>
          <a:ln w="19050" cap="flat" cmpd="sng">
            <a:solidFill>
              <a:srgbClr val="7CA1CE"/>
            </a:solidFill>
            <a:prstDash val="solid"/>
            <a:miter lim="800000"/>
            <a:headEnd type="none" w="sm" len="sm"/>
            <a:tailEnd type="none" w="sm" len="sm"/>
          </a:ln>
        </p:spPr>
      </p:cxnSp>
      <p:sp>
        <p:nvSpPr>
          <p:cNvPr id="218" name="Google Shape;218;p33"/>
          <p:cNvSpPr txBox="1"/>
          <p:nvPr/>
        </p:nvSpPr>
        <p:spPr>
          <a:xfrm>
            <a:off x="0" y="1"/>
            <a:ext cx="12192000" cy="982129"/>
          </a:xfrm>
          <a:prstGeom prst="rect">
            <a:avLst/>
          </a:prstGeom>
          <a:solidFill>
            <a:srgbClr val="7CA1CE"/>
          </a:solidFill>
          <a:ln>
            <a:noFill/>
          </a:ln>
        </p:spPr>
        <p:txBody>
          <a:bodyPr spcFirstLastPara="1" wrap="square" lIns="121900" tIns="60933" rIns="121900" bIns="60933" anchor="ctr" anchorCtr="0">
            <a:noAutofit/>
          </a:bodyPr>
          <a:lstStyle/>
          <a:p>
            <a:pPr defTabSz="1219170">
              <a:buClr>
                <a:srgbClr val="000000"/>
              </a:buClr>
              <a:buSzPts val="1800"/>
              <a:defRPr/>
            </a:pPr>
            <a:endParaRPr sz="2400" kern="0" dirty="0">
              <a:solidFill>
                <a:srgbClr val="000000"/>
              </a:solidFill>
              <a:latin typeface="Calibri"/>
              <a:ea typeface="Calibri"/>
              <a:cs typeface="Calibri"/>
              <a:sym typeface="Calibri"/>
            </a:endParaRPr>
          </a:p>
        </p:txBody>
      </p:sp>
      <p:grpSp>
        <p:nvGrpSpPr>
          <p:cNvPr id="225" name="Google Shape;225;p33"/>
          <p:cNvGrpSpPr/>
          <p:nvPr/>
        </p:nvGrpSpPr>
        <p:grpSpPr>
          <a:xfrm>
            <a:off x="2469167" y="6334633"/>
            <a:ext cx="7253664" cy="477368"/>
            <a:chOff x="1851875" y="4750975"/>
            <a:chExt cx="5440248" cy="358026"/>
          </a:xfrm>
        </p:grpSpPr>
        <p:pic>
          <p:nvPicPr>
            <p:cNvPr id="226" name="Google Shape;226;p33"/>
            <p:cNvPicPr preferRelativeResize="0"/>
            <p:nvPr/>
          </p:nvPicPr>
          <p:blipFill rotWithShape="1">
            <a:blip r:embed="rId3">
              <a:alphaModFix/>
            </a:blip>
            <a:srcRect r="76371"/>
            <a:stretch/>
          </p:blipFill>
          <p:spPr>
            <a:xfrm>
              <a:off x="1851875" y="4785625"/>
              <a:ext cx="331699" cy="288725"/>
            </a:xfrm>
            <a:prstGeom prst="rect">
              <a:avLst/>
            </a:prstGeom>
            <a:noFill/>
            <a:ln>
              <a:noFill/>
            </a:ln>
          </p:spPr>
        </p:pic>
        <p:pic>
          <p:nvPicPr>
            <p:cNvPr id="227" name="Google Shape;227;p33"/>
            <p:cNvPicPr preferRelativeResize="0"/>
            <p:nvPr/>
          </p:nvPicPr>
          <p:blipFill>
            <a:blip r:embed="rId4">
              <a:alphaModFix/>
            </a:blip>
            <a:stretch>
              <a:fillRect/>
            </a:stretch>
          </p:blipFill>
          <p:spPr>
            <a:xfrm>
              <a:off x="2564578" y="4750975"/>
              <a:ext cx="428045" cy="358026"/>
            </a:xfrm>
            <a:prstGeom prst="rect">
              <a:avLst/>
            </a:prstGeom>
            <a:noFill/>
            <a:ln>
              <a:noFill/>
            </a:ln>
          </p:spPr>
        </p:pic>
        <p:pic>
          <p:nvPicPr>
            <p:cNvPr id="228" name="Google Shape;228;p33"/>
            <p:cNvPicPr preferRelativeResize="0"/>
            <p:nvPr/>
          </p:nvPicPr>
          <p:blipFill>
            <a:blip r:embed="rId5">
              <a:alphaModFix/>
            </a:blip>
            <a:stretch>
              <a:fillRect/>
            </a:stretch>
          </p:blipFill>
          <p:spPr>
            <a:xfrm>
              <a:off x="3373625" y="4764138"/>
              <a:ext cx="331699" cy="331699"/>
            </a:xfrm>
            <a:prstGeom prst="rect">
              <a:avLst/>
            </a:prstGeom>
            <a:noFill/>
            <a:ln>
              <a:noFill/>
            </a:ln>
          </p:spPr>
        </p:pic>
        <p:pic>
          <p:nvPicPr>
            <p:cNvPr id="229" name="Google Shape;229;p33"/>
            <p:cNvPicPr preferRelativeResize="0"/>
            <p:nvPr/>
          </p:nvPicPr>
          <p:blipFill>
            <a:blip r:embed="rId6">
              <a:alphaModFix/>
            </a:blip>
            <a:stretch>
              <a:fillRect/>
            </a:stretch>
          </p:blipFill>
          <p:spPr>
            <a:xfrm>
              <a:off x="4021013" y="4785625"/>
              <a:ext cx="722028" cy="288724"/>
            </a:xfrm>
            <a:prstGeom prst="rect">
              <a:avLst/>
            </a:prstGeom>
            <a:noFill/>
            <a:ln>
              <a:noFill/>
            </a:ln>
          </p:spPr>
        </p:pic>
        <p:pic>
          <p:nvPicPr>
            <p:cNvPr id="230" name="Google Shape;230;p33"/>
            <p:cNvPicPr preferRelativeResize="0"/>
            <p:nvPr/>
          </p:nvPicPr>
          <p:blipFill>
            <a:blip r:embed="rId7">
              <a:alphaModFix/>
            </a:blip>
            <a:stretch>
              <a:fillRect/>
            </a:stretch>
          </p:blipFill>
          <p:spPr>
            <a:xfrm>
              <a:off x="5885725" y="4785625"/>
              <a:ext cx="814484" cy="288725"/>
            </a:xfrm>
            <a:prstGeom prst="rect">
              <a:avLst/>
            </a:prstGeom>
            <a:noFill/>
            <a:ln>
              <a:noFill/>
            </a:ln>
          </p:spPr>
        </p:pic>
        <p:pic>
          <p:nvPicPr>
            <p:cNvPr id="231" name="Google Shape;231;p33"/>
            <p:cNvPicPr preferRelativeResize="0"/>
            <p:nvPr/>
          </p:nvPicPr>
          <p:blipFill>
            <a:blip r:embed="rId8">
              <a:alphaModFix/>
            </a:blip>
            <a:stretch>
              <a:fillRect/>
            </a:stretch>
          </p:blipFill>
          <p:spPr>
            <a:xfrm>
              <a:off x="5113962" y="4766474"/>
              <a:ext cx="428050" cy="327049"/>
            </a:xfrm>
            <a:prstGeom prst="rect">
              <a:avLst/>
            </a:prstGeom>
            <a:noFill/>
            <a:ln>
              <a:noFill/>
            </a:ln>
          </p:spPr>
        </p:pic>
        <p:pic>
          <p:nvPicPr>
            <p:cNvPr id="232" name="Google Shape;232;p33"/>
            <p:cNvPicPr preferRelativeResize="0"/>
            <p:nvPr/>
          </p:nvPicPr>
          <p:blipFill>
            <a:blip r:embed="rId9">
              <a:alphaModFix/>
            </a:blip>
            <a:stretch>
              <a:fillRect/>
            </a:stretch>
          </p:blipFill>
          <p:spPr>
            <a:xfrm>
              <a:off x="6960424" y="4764319"/>
              <a:ext cx="331699" cy="331354"/>
            </a:xfrm>
            <a:prstGeom prst="rect">
              <a:avLst/>
            </a:prstGeom>
            <a:noFill/>
            <a:ln>
              <a:noFill/>
            </a:ln>
          </p:spPr>
        </p:pic>
      </p:grpSp>
      <p:sp>
        <p:nvSpPr>
          <p:cNvPr id="9" name="Title 8">
            <a:extLst>
              <a:ext uri="{FF2B5EF4-FFF2-40B4-BE49-F238E27FC236}">
                <a16:creationId xmlns:a16="http://schemas.microsoft.com/office/drawing/2014/main" id="{07B9EF82-D371-4187-AC8D-E6C2EA4F2B5F}"/>
              </a:ext>
            </a:extLst>
          </p:cNvPr>
          <p:cNvSpPr>
            <a:spLocks noGrp="1"/>
          </p:cNvSpPr>
          <p:nvPr>
            <p:ph type="ctrTitle"/>
          </p:nvPr>
        </p:nvSpPr>
        <p:spPr>
          <a:xfrm>
            <a:off x="914400" y="45999"/>
            <a:ext cx="10363200" cy="936131"/>
          </a:xfrm>
        </p:spPr>
        <p:txBody>
          <a:bodyPr/>
          <a:lstStyle/>
          <a:p>
            <a:r>
              <a:rPr lang="en-US" b="1" dirty="0">
                <a:solidFill>
                  <a:schemeClr val="tx1"/>
                </a:solidFill>
              </a:rPr>
              <a:t>Access to Report Content - NOAA</a:t>
            </a:r>
          </a:p>
        </p:txBody>
      </p:sp>
      <p:pic>
        <p:nvPicPr>
          <p:cNvPr id="4" name="Picture 3">
            <a:extLst>
              <a:ext uri="{FF2B5EF4-FFF2-40B4-BE49-F238E27FC236}">
                <a16:creationId xmlns:a16="http://schemas.microsoft.com/office/drawing/2014/main" id="{A1C6F580-FD65-4D29-9BA8-F3F820E89964}"/>
              </a:ext>
            </a:extLst>
          </p:cNvPr>
          <p:cNvPicPr>
            <a:picLocks noChangeAspect="1"/>
          </p:cNvPicPr>
          <p:nvPr/>
        </p:nvPicPr>
        <p:blipFill>
          <a:blip r:embed="rId10"/>
          <a:stretch>
            <a:fillRect/>
          </a:stretch>
        </p:blipFill>
        <p:spPr>
          <a:xfrm>
            <a:off x="449436" y="982129"/>
            <a:ext cx="11403897" cy="5275803"/>
          </a:xfrm>
          <a:prstGeom prst="rect">
            <a:avLst/>
          </a:prstGeom>
        </p:spPr>
      </p:pic>
      <p:grpSp>
        <p:nvGrpSpPr>
          <p:cNvPr id="6" name="Group 5">
            <a:extLst>
              <a:ext uri="{FF2B5EF4-FFF2-40B4-BE49-F238E27FC236}">
                <a16:creationId xmlns:a16="http://schemas.microsoft.com/office/drawing/2014/main" id="{A5345C0A-581D-4C44-A53D-11993DB68C18}"/>
              </a:ext>
            </a:extLst>
          </p:cNvPr>
          <p:cNvGrpSpPr/>
          <p:nvPr/>
        </p:nvGrpSpPr>
        <p:grpSpPr>
          <a:xfrm>
            <a:off x="2486101" y="999063"/>
            <a:ext cx="9683865" cy="5239045"/>
            <a:chOff x="1864575" y="749297"/>
            <a:chExt cx="7262899" cy="3929284"/>
          </a:xfrm>
        </p:grpSpPr>
        <p:pic>
          <p:nvPicPr>
            <p:cNvPr id="3" name="Picture 2">
              <a:extLst>
                <a:ext uri="{FF2B5EF4-FFF2-40B4-BE49-F238E27FC236}">
                  <a16:creationId xmlns:a16="http://schemas.microsoft.com/office/drawing/2014/main" id="{9151172E-8C76-44FA-ACB0-EEF5CC004DD1}"/>
                </a:ext>
              </a:extLst>
            </p:cNvPr>
            <p:cNvPicPr>
              <a:picLocks noChangeAspect="1"/>
            </p:cNvPicPr>
            <p:nvPr/>
          </p:nvPicPr>
          <p:blipFill>
            <a:blip r:embed="rId11"/>
            <a:stretch>
              <a:fillRect/>
            </a:stretch>
          </p:blipFill>
          <p:spPr>
            <a:xfrm>
              <a:off x="3111500" y="749297"/>
              <a:ext cx="6015974" cy="3929284"/>
            </a:xfrm>
            <a:prstGeom prst="rect">
              <a:avLst/>
            </a:prstGeom>
          </p:spPr>
        </p:pic>
        <p:sp>
          <p:nvSpPr>
            <p:cNvPr id="5" name="Rectangle 4">
              <a:extLst>
                <a:ext uri="{FF2B5EF4-FFF2-40B4-BE49-F238E27FC236}">
                  <a16:creationId xmlns:a16="http://schemas.microsoft.com/office/drawing/2014/main" id="{E7891422-EA54-4CD1-B8C0-ECC08B9D4DE4}"/>
                </a:ext>
              </a:extLst>
            </p:cNvPr>
            <p:cNvSpPr/>
            <p:nvPr/>
          </p:nvSpPr>
          <p:spPr>
            <a:xfrm>
              <a:off x="1864575" y="3810000"/>
              <a:ext cx="1259625" cy="546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spTree>
    <p:extLst>
      <p:ext uri="{BB962C8B-B14F-4D97-AF65-F5344CB8AC3E}">
        <p14:creationId xmlns:p14="http://schemas.microsoft.com/office/powerpoint/2010/main" val="65404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cxnSp>
        <p:nvCxnSpPr>
          <p:cNvPr id="217" name="Google Shape;217;p33"/>
          <p:cNvCxnSpPr/>
          <p:nvPr/>
        </p:nvCxnSpPr>
        <p:spPr>
          <a:xfrm>
            <a:off x="136400" y="6288237"/>
            <a:ext cx="11919200" cy="0"/>
          </a:xfrm>
          <a:prstGeom prst="straightConnector1">
            <a:avLst/>
          </a:prstGeom>
          <a:noFill/>
          <a:ln w="19050" cap="flat" cmpd="sng">
            <a:solidFill>
              <a:srgbClr val="7CA1CE"/>
            </a:solidFill>
            <a:prstDash val="solid"/>
            <a:miter lim="800000"/>
            <a:headEnd type="none" w="sm" len="sm"/>
            <a:tailEnd type="none" w="sm" len="sm"/>
          </a:ln>
        </p:spPr>
      </p:cxnSp>
      <p:sp>
        <p:nvSpPr>
          <p:cNvPr id="218" name="Google Shape;218;p33"/>
          <p:cNvSpPr txBox="1"/>
          <p:nvPr/>
        </p:nvSpPr>
        <p:spPr>
          <a:xfrm>
            <a:off x="0" y="0"/>
            <a:ext cx="12304000" cy="1209600"/>
          </a:xfrm>
          <a:prstGeom prst="rect">
            <a:avLst/>
          </a:prstGeom>
          <a:solidFill>
            <a:srgbClr val="7CA1CE"/>
          </a:solidFill>
          <a:ln>
            <a:noFill/>
          </a:ln>
        </p:spPr>
        <p:txBody>
          <a:bodyPr spcFirstLastPara="1" wrap="square" lIns="121900" tIns="60933" rIns="121900" bIns="60933" anchor="ctr" anchorCtr="0">
            <a:noAutofit/>
          </a:bodyPr>
          <a:lstStyle/>
          <a:p>
            <a:pPr defTabSz="1219170">
              <a:buClr>
                <a:srgbClr val="000000"/>
              </a:buClr>
              <a:buSzPts val="1800"/>
              <a:defRPr/>
            </a:pPr>
            <a:endParaRPr sz="2400" kern="0" dirty="0">
              <a:solidFill>
                <a:srgbClr val="000000"/>
              </a:solidFill>
              <a:latin typeface="Calibri"/>
              <a:ea typeface="Calibri"/>
              <a:cs typeface="Calibri"/>
              <a:sym typeface="Calibri"/>
            </a:endParaRPr>
          </a:p>
        </p:txBody>
      </p:sp>
      <p:grpSp>
        <p:nvGrpSpPr>
          <p:cNvPr id="225" name="Google Shape;225;p33"/>
          <p:cNvGrpSpPr/>
          <p:nvPr/>
        </p:nvGrpSpPr>
        <p:grpSpPr>
          <a:xfrm>
            <a:off x="2469167" y="6334633"/>
            <a:ext cx="7253664" cy="477368"/>
            <a:chOff x="1851875" y="4750975"/>
            <a:chExt cx="5440248" cy="358026"/>
          </a:xfrm>
        </p:grpSpPr>
        <p:pic>
          <p:nvPicPr>
            <p:cNvPr id="226" name="Google Shape;226;p33"/>
            <p:cNvPicPr preferRelativeResize="0"/>
            <p:nvPr/>
          </p:nvPicPr>
          <p:blipFill rotWithShape="1">
            <a:blip r:embed="rId3">
              <a:alphaModFix/>
            </a:blip>
            <a:srcRect r="76371"/>
            <a:stretch/>
          </p:blipFill>
          <p:spPr>
            <a:xfrm>
              <a:off x="1851875" y="4785625"/>
              <a:ext cx="331699" cy="288725"/>
            </a:xfrm>
            <a:prstGeom prst="rect">
              <a:avLst/>
            </a:prstGeom>
            <a:noFill/>
            <a:ln>
              <a:noFill/>
            </a:ln>
          </p:spPr>
        </p:pic>
        <p:pic>
          <p:nvPicPr>
            <p:cNvPr id="227" name="Google Shape;227;p33"/>
            <p:cNvPicPr preferRelativeResize="0"/>
            <p:nvPr/>
          </p:nvPicPr>
          <p:blipFill>
            <a:blip r:embed="rId4">
              <a:alphaModFix/>
            </a:blip>
            <a:stretch>
              <a:fillRect/>
            </a:stretch>
          </p:blipFill>
          <p:spPr>
            <a:xfrm>
              <a:off x="2564578" y="4750975"/>
              <a:ext cx="428045" cy="358026"/>
            </a:xfrm>
            <a:prstGeom prst="rect">
              <a:avLst/>
            </a:prstGeom>
            <a:noFill/>
            <a:ln>
              <a:noFill/>
            </a:ln>
          </p:spPr>
        </p:pic>
        <p:pic>
          <p:nvPicPr>
            <p:cNvPr id="228" name="Google Shape;228;p33"/>
            <p:cNvPicPr preferRelativeResize="0"/>
            <p:nvPr/>
          </p:nvPicPr>
          <p:blipFill>
            <a:blip r:embed="rId5">
              <a:alphaModFix/>
            </a:blip>
            <a:stretch>
              <a:fillRect/>
            </a:stretch>
          </p:blipFill>
          <p:spPr>
            <a:xfrm>
              <a:off x="3373625" y="4764138"/>
              <a:ext cx="331699" cy="331699"/>
            </a:xfrm>
            <a:prstGeom prst="rect">
              <a:avLst/>
            </a:prstGeom>
            <a:noFill/>
            <a:ln>
              <a:noFill/>
            </a:ln>
          </p:spPr>
        </p:pic>
        <p:pic>
          <p:nvPicPr>
            <p:cNvPr id="229" name="Google Shape;229;p33"/>
            <p:cNvPicPr preferRelativeResize="0"/>
            <p:nvPr/>
          </p:nvPicPr>
          <p:blipFill>
            <a:blip r:embed="rId6">
              <a:alphaModFix/>
            </a:blip>
            <a:stretch>
              <a:fillRect/>
            </a:stretch>
          </p:blipFill>
          <p:spPr>
            <a:xfrm>
              <a:off x="4021013" y="4785625"/>
              <a:ext cx="722028" cy="288724"/>
            </a:xfrm>
            <a:prstGeom prst="rect">
              <a:avLst/>
            </a:prstGeom>
            <a:noFill/>
            <a:ln>
              <a:noFill/>
            </a:ln>
          </p:spPr>
        </p:pic>
        <p:pic>
          <p:nvPicPr>
            <p:cNvPr id="230" name="Google Shape;230;p33"/>
            <p:cNvPicPr preferRelativeResize="0"/>
            <p:nvPr/>
          </p:nvPicPr>
          <p:blipFill>
            <a:blip r:embed="rId7">
              <a:alphaModFix/>
            </a:blip>
            <a:stretch>
              <a:fillRect/>
            </a:stretch>
          </p:blipFill>
          <p:spPr>
            <a:xfrm>
              <a:off x="5885725" y="4785625"/>
              <a:ext cx="814484" cy="288725"/>
            </a:xfrm>
            <a:prstGeom prst="rect">
              <a:avLst/>
            </a:prstGeom>
            <a:noFill/>
            <a:ln>
              <a:noFill/>
            </a:ln>
          </p:spPr>
        </p:pic>
        <p:pic>
          <p:nvPicPr>
            <p:cNvPr id="231" name="Google Shape;231;p33"/>
            <p:cNvPicPr preferRelativeResize="0"/>
            <p:nvPr/>
          </p:nvPicPr>
          <p:blipFill>
            <a:blip r:embed="rId8">
              <a:alphaModFix/>
            </a:blip>
            <a:stretch>
              <a:fillRect/>
            </a:stretch>
          </p:blipFill>
          <p:spPr>
            <a:xfrm>
              <a:off x="5113962" y="4766474"/>
              <a:ext cx="428050" cy="327049"/>
            </a:xfrm>
            <a:prstGeom prst="rect">
              <a:avLst/>
            </a:prstGeom>
            <a:noFill/>
            <a:ln>
              <a:noFill/>
            </a:ln>
          </p:spPr>
        </p:pic>
        <p:pic>
          <p:nvPicPr>
            <p:cNvPr id="232" name="Google Shape;232;p33"/>
            <p:cNvPicPr preferRelativeResize="0"/>
            <p:nvPr/>
          </p:nvPicPr>
          <p:blipFill>
            <a:blip r:embed="rId9">
              <a:alphaModFix/>
            </a:blip>
            <a:stretch>
              <a:fillRect/>
            </a:stretch>
          </p:blipFill>
          <p:spPr>
            <a:xfrm>
              <a:off x="6960424" y="4764319"/>
              <a:ext cx="331699" cy="331354"/>
            </a:xfrm>
            <a:prstGeom prst="rect">
              <a:avLst/>
            </a:prstGeom>
            <a:noFill/>
            <a:ln>
              <a:noFill/>
            </a:ln>
          </p:spPr>
        </p:pic>
      </p:grpSp>
      <p:sp>
        <p:nvSpPr>
          <p:cNvPr id="9" name="Title 8">
            <a:extLst>
              <a:ext uri="{FF2B5EF4-FFF2-40B4-BE49-F238E27FC236}">
                <a16:creationId xmlns:a16="http://schemas.microsoft.com/office/drawing/2014/main" id="{07B9EF82-D371-4187-AC8D-E6C2EA4F2B5F}"/>
              </a:ext>
            </a:extLst>
          </p:cNvPr>
          <p:cNvSpPr>
            <a:spLocks noGrp="1"/>
          </p:cNvSpPr>
          <p:nvPr>
            <p:ph type="ctrTitle"/>
          </p:nvPr>
        </p:nvSpPr>
        <p:spPr>
          <a:xfrm>
            <a:off x="914400" y="45999"/>
            <a:ext cx="10363200" cy="1470000"/>
          </a:xfrm>
        </p:spPr>
        <p:txBody>
          <a:bodyPr/>
          <a:lstStyle/>
          <a:p>
            <a:r>
              <a:rPr lang="en-US" b="1" dirty="0">
                <a:solidFill>
                  <a:schemeClr val="tx1"/>
                </a:solidFill>
              </a:rPr>
              <a:t>Access to Report Content - NASA</a:t>
            </a:r>
          </a:p>
        </p:txBody>
      </p:sp>
      <p:pic>
        <p:nvPicPr>
          <p:cNvPr id="3" name="Picture 2">
            <a:extLst>
              <a:ext uri="{FF2B5EF4-FFF2-40B4-BE49-F238E27FC236}">
                <a16:creationId xmlns:a16="http://schemas.microsoft.com/office/drawing/2014/main" id="{C80A1EBD-5C94-DC43-8834-9DC4D91AEBF8}"/>
              </a:ext>
            </a:extLst>
          </p:cNvPr>
          <p:cNvPicPr>
            <a:picLocks noChangeAspect="1"/>
          </p:cNvPicPr>
          <p:nvPr/>
        </p:nvPicPr>
        <p:blipFill>
          <a:blip r:embed="rId10"/>
          <a:stretch>
            <a:fillRect/>
          </a:stretch>
        </p:blipFill>
        <p:spPr>
          <a:xfrm>
            <a:off x="4719300" y="1608594"/>
            <a:ext cx="6970401" cy="4388604"/>
          </a:xfrm>
          <a:prstGeom prst="rect">
            <a:avLst/>
          </a:prstGeom>
        </p:spPr>
      </p:pic>
      <p:sp>
        <p:nvSpPr>
          <p:cNvPr id="17" name="TextBox 16">
            <a:extLst>
              <a:ext uri="{FF2B5EF4-FFF2-40B4-BE49-F238E27FC236}">
                <a16:creationId xmlns:a16="http://schemas.microsoft.com/office/drawing/2014/main" id="{FB6C8CFF-AEDE-A34F-9598-1E3575C0E7A4}"/>
              </a:ext>
            </a:extLst>
          </p:cNvPr>
          <p:cNvSpPr txBox="1"/>
          <p:nvPr/>
        </p:nvSpPr>
        <p:spPr>
          <a:xfrm>
            <a:off x="208890" y="1260785"/>
            <a:ext cx="4378609" cy="4537974"/>
          </a:xfrm>
          <a:prstGeom prst="rect">
            <a:avLst/>
          </a:prstGeom>
          <a:noFill/>
        </p:spPr>
        <p:txBody>
          <a:bodyPr wrap="square">
            <a:spAutoFit/>
          </a:bodyPr>
          <a:lstStyle/>
          <a:p>
            <a:pPr marL="380990" indent="-380990" defTabSz="1219170">
              <a:lnSpc>
                <a:spcPct val="115000"/>
              </a:lnSpc>
              <a:spcAft>
                <a:spcPts val="1333"/>
              </a:spcAft>
              <a:buClr>
                <a:srgbClr val="000000"/>
              </a:buClr>
              <a:buFont typeface="Arial" panose="020B0604020202020204" pitchFamily="34" charset="0"/>
              <a:buChar char="•"/>
              <a:defRPr/>
            </a:pPr>
            <a:r>
              <a:rPr lang="en-US"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Through the NASA Sea Level Change Team, a delivery tool for the scenarios in the report was created and delivered alongside the report.</a:t>
            </a:r>
          </a:p>
          <a:p>
            <a:pPr marL="380990" indent="-380990" defTabSz="1219170">
              <a:lnSpc>
                <a:spcPct val="115000"/>
              </a:lnSpc>
              <a:spcAft>
                <a:spcPts val="1333"/>
              </a:spcAft>
              <a:buClr>
                <a:srgbClr val="000000"/>
              </a:buClr>
              <a:buFont typeface="Arial" panose="020B0604020202020204" pitchFamily="34" charset="0"/>
              <a:buChar char="•"/>
              <a:defRPr/>
            </a:pPr>
            <a:r>
              <a:rPr lang="en-US"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Provides easy visualization of the scenarios and access to the underlying data.</a:t>
            </a:r>
          </a:p>
          <a:p>
            <a:pPr marL="380990" indent="-380990" defTabSz="1219170">
              <a:lnSpc>
                <a:spcPct val="115000"/>
              </a:lnSpc>
              <a:spcAft>
                <a:spcPts val="1333"/>
              </a:spcAft>
              <a:buClr>
                <a:srgbClr val="000000"/>
              </a:buClr>
              <a:buFont typeface="Arial" panose="020B0604020202020204" pitchFamily="34" charset="0"/>
              <a:buChar char="•"/>
              <a:defRPr/>
            </a:pPr>
            <a:r>
              <a:rPr lang="en-US"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Co-developed with U.S.-based practitioners and continue to integrate feedback of users.</a:t>
            </a:r>
          </a:p>
          <a:p>
            <a:pPr marL="380990" indent="-380990" defTabSz="1219170">
              <a:lnSpc>
                <a:spcPct val="115000"/>
              </a:lnSpc>
              <a:spcAft>
                <a:spcPts val="1333"/>
              </a:spcAft>
              <a:buClr>
                <a:srgbClr val="000000"/>
              </a:buClr>
              <a:buFont typeface="Arial" panose="020B0604020202020204" pitchFamily="34" charset="0"/>
              <a:buChar char="•"/>
              <a:defRPr/>
            </a:pPr>
            <a:r>
              <a:rPr lang="en-US" sz="1867"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Over 50,000 unique users of the tool since launch. </a:t>
            </a:r>
          </a:p>
        </p:txBody>
      </p:sp>
      <p:sp>
        <p:nvSpPr>
          <p:cNvPr id="18" name="TextBox 17">
            <a:extLst>
              <a:ext uri="{FF2B5EF4-FFF2-40B4-BE49-F238E27FC236}">
                <a16:creationId xmlns:a16="http://schemas.microsoft.com/office/drawing/2014/main" id="{B8FDE195-9555-D949-973A-86E6488A9C02}"/>
              </a:ext>
            </a:extLst>
          </p:cNvPr>
          <p:cNvSpPr txBox="1"/>
          <p:nvPr/>
        </p:nvSpPr>
        <p:spPr>
          <a:xfrm>
            <a:off x="5837861" y="5937534"/>
            <a:ext cx="6152827" cy="379656"/>
          </a:xfrm>
          <a:prstGeom prst="rect">
            <a:avLst/>
          </a:prstGeom>
          <a:noFill/>
        </p:spPr>
        <p:txBody>
          <a:bodyPr wrap="square">
            <a:spAutoFit/>
          </a:bodyPr>
          <a:lstStyle/>
          <a:p>
            <a:pPr defTabSz="1219170">
              <a:buClr>
                <a:srgbClr val="000000"/>
              </a:buClr>
            </a:pPr>
            <a:r>
              <a:rPr lang="en-US" sz="1867" kern="0" dirty="0">
                <a:solidFill>
                  <a:srgbClr val="000000"/>
                </a:solidFill>
                <a:latin typeface="Arial"/>
                <a:cs typeface="Arial"/>
                <a:sym typeface="Arial"/>
              </a:rPr>
              <a:t>https://</a:t>
            </a:r>
            <a:r>
              <a:rPr lang="en-US" sz="1867" kern="0" dirty="0" err="1">
                <a:solidFill>
                  <a:srgbClr val="000000"/>
                </a:solidFill>
                <a:latin typeface="Arial"/>
                <a:cs typeface="Arial"/>
                <a:sym typeface="Arial"/>
              </a:rPr>
              <a:t>sealevel.nasa.gov</a:t>
            </a:r>
            <a:r>
              <a:rPr lang="en-US" sz="1867" kern="0" dirty="0">
                <a:solidFill>
                  <a:srgbClr val="000000"/>
                </a:solidFill>
                <a:latin typeface="Arial"/>
                <a:cs typeface="Arial"/>
                <a:sym typeface="Arial"/>
              </a:rPr>
              <a:t>/task-force-scenario-tool</a:t>
            </a:r>
          </a:p>
        </p:txBody>
      </p:sp>
    </p:spTree>
    <p:extLst>
      <p:ext uri="{BB962C8B-B14F-4D97-AF65-F5344CB8AC3E}">
        <p14:creationId xmlns:p14="http://schemas.microsoft.com/office/powerpoint/2010/main" val="3757353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1"/>
            <a:ext cx="12192004" cy="6857999"/>
          </a:xfrm>
          <a:prstGeom prst="rect">
            <a:avLst/>
          </a:prstGeom>
          <a:noFill/>
          <a:ln>
            <a:noFill/>
          </a:ln>
        </p:spPr>
      </p:pic>
      <p:sp>
        <p:nvSpPr>
          <p:cNvPr id="459" name="Google Shape;459;p43"/>
          <p:cNvSpPr/>
          <p:nvPr/>
        </p:nvSpPr>
        <p:spPr>
          <a:xfrm>
            <a:off x="-4" y="0"/>
            <a:ext cx="12192000" cy="6858000"/>
          </a:xfrm>
          <a:prstGeom prst="rect">
            <a:avLst/>
          </a:prstGeom>
          <a:solidFill>
            <a:srgbClr val="1E4E79">
              <a:alpha val="7753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460;p43"/>
          <p:cNvSpPr txBox="1"/>
          <p:nvPr/>
        </p:nvSpPr>
        <p:spPr>
          <a:xfrm>
            <a:off x="-1625600" y="-4800600"/>
            <a:ext cx="97944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461;p43"/>
          <p:cNvSpPr txBox="1">
            <a:spLocks noGrp="1"/>
          </p:cNvSpPr>
          <p:nvPr>
            <p:ph type="ctrTitle"/>
          </p:nvPr>
        </p:nvSpPr>
        <p:spPr>
          <a:xfrm>
            <a:off x="262491" y="2453871"/>
            <a:ext cx="11929508" cy="3262400"/>
          </a:xfrm>
          <a:prstGeom prst="rect">
            <a:avLst/>
          </a:prstGeom>
        </p:spPr>
        <p:txBody>
          <a:bodyPr spcFirstLastPara="1" wrap="square" lIns="121900" tIns="121900" rIns="121900" bIns="121900" anchor="b" anchorCtr="0">
            <a:normAutofit fontScale="90000"/>
          </a:bodyPr>
          <a:lstStyle/>
          <a:p>
            <a:pPr lvl="0" algn="l"/>
            <a:r>
              <a:rPr lang="en-US" sz="3733" u="sng" dirty="0">
                <a:solidFill>
                  <a:schemeClr val="lt1"/>
                </a:solidFill>
              </a:rPr>
              <a:t>Agency Websites</a:t>
            </a:r>
            <a:r>
              <a:rPr lang="en-US" sz="3733" dirty="0">
                <a:solidFill>
                  <a:schemeClr val="lt1"/>
                </a:solidFill>
              </a:rPr>
              <a:t>:</a:t>
            </a:r>
            <a:br>
              <a:rPr lang="en-US" sz="3733" dirty="0">
                <a:solidFill>
                  <a:schemeClr val="lt1"/>
                </a:solidFill>
              </a:rPr>
            </a:br>
            <a:r>
              <a:rPr lang="en-US" sz="3733" dirty="0">
                <a:solidFill>
                  <a:schemeClr val="lt1"/>
                </a:solidFill>
              </a:rPr>
              <a:t>NOAA </a:t>
            </a:r>
            <a:r>
              <a:rPr lang="en-US" sz="2667" dirty="0">
                <a:solidFill>
                  <a:schemeClr val="lt1"/>
                </a:solidFill>
              </a:rPr>
              <a:t>https://oceanservice.noaa.gov/hazards/sealevelrise/sealevelrise-tech-report.html</a:t>
            </a:r>
            <a:br>
              <a:rPr lang="en-US" sz="3733" dirty="0">
                <a:solidFill>
                  <a:schemeClr val="lt1"/>
                </a:solidFill>
              </a:rPr>
            </a:br>
            <a:r>
              <a:rPr lang="en-US" sz="3733" dirty="0">
                <a:solidFill>
                  <a:schemeClr val="lt1"/>
                </a:solidFill>
              </a:rPr>
              <a:t>NASA </a:t>
            </a:r>
            <a:r>
              <a:rPr lang="en-US" sz="2667" dirty="0">
                <a:solidFill>
                  <a:schemeClr val="lt1"/>
                </a:solidFill>
              </a:rPr>
              <a:t>https://sealevel.nasa.gov/task-force-scenario-tool</a:t>
            </a:r>
            <a:br>
              <a:rPr lang="en" sz="3733" dirty="0">
                <a:solidFill>
                  <a:schemeClr val="lt1"/>
                </a:solidFill>
              </a:rPr>
            </a:br>
            <a:br>
              <a:rPr lang="en" sz="3733" dirty="0">
                <a:solidFill>
                  <a:schemeClr val="lt1"/>
                </a:solidFill>
              </a:rPr>
            </a:br>
            <a:br>
              <a:rPr lang="en" sz="3733" dirty="0">
                <a:solidFill>
                  <a:schemeClr val="lt1"/>
                </a:solidFill>
              </a:rPr>
            </a:br>
            <a:r>
              <a:rPr lang="en-US" sz="3733" u="sng" dirty="0">
                <a:solidFill>
                  <a:schemeClr val="lt1"/>
                </a:solidFill>
              </a:rPr>
              <a:t>Contact</a:t>
            </a:r>
            <a:r>
              <a:rPr lang="en" sz="3733" u="sng" dirty="0">
                <a:solidFill>
                  <a:schemeClr val="lt1"/>
                </a:solidFill>
              </a:rPr>
              <a:t>s:</a:t>
            </a:r>
            <a:br>
              <a:rPr lang="en" sz="3600" u="sng" dirty="0">
                <a:solidFill>
                  <a:schemeClr val="lt1"/>
                </a:solidFill>
              </a:rPr>
            </a:br>
            <a:endParaRPr sz="1067" u="sng" dirty="0">
              <a:solidFill>
                <a:schemeClr val="lt1"/>
              </a:solidFill>
            </a:endParaRPr>
          </a:p>
          <a:p>
            <a:pPr lvl="0" algn="l"/>
            <a:r>
              <a:rPr lang="en" sz="3600" dirty="0">
                <a:solidFill>
                  <a:schemeClr val="lt1"/>
                </a:solidFill>
              </a:rPr>
              <a:t>William Sweet (william.sweet@noaa.gov)</a:t>
            </a:r>
            <a:br>
              <a:rPr lang="en" sz="3600" dirty="0">
                <a:solidFill>
                  <a:schemeClr val="lt1"/>
                </a:solidFill>
              </a:rPr>
            </a:br>
            <a:r>
              <a:rPr lang="en-US" sz="3600" dirty="0">
                <a:solidFill>
                  <a:schemeClr val="lt1"/>
                </a:solidFill>
              </a:rPr>
              <a:t>Ben Hamlington (</a:t>
            </a:r>
            <a:r>
              <a:rPr lang="en-US" sz="3600" dirty="0" err="1">
                <a:solidFill>
                  <a:schemeClr val="lt1"/>
                </a:solidFill>
              </a:rPr>
              <a:t>Benjamin.D.Hamlington@jpl.nasa.gov</a:t>
            </a:r>
            <a:r>
              <a:rPr lang="en-US" sz="3600" dirty="0">
                <a:solidFill>
                  <a:schemeClr val="lt1"/>
                </a:solidFill>
              </a:rPr>
              <a:t>)</a:t>
            </a:r>
            <a:br>
              <a:rPr lang="en-US" sz="3600" dirty="0">
                <a:solidFill>
                  <a:schemeClr val="lt1"/>
                </a:solidFill>
              </a:rPr>
            </a:br>
            <a:endParaRPr sz="3600" dirty="0">
              <a:solidFill>
                <a:schemeClr val="lt1"/>
              </a:solidFill>
            </a:endParaRPr>
          </a:p>
        </p:txBody>
      </p:sp>
    </p:spTree>
    <p:extLst>
      <p:ext uri="{BB962C8B-B14F-4D97-AF65-F5344CB8AC3E}">
        <p14:creationId xmlns:p14="http://schemas.microsoft.com/office/powerpoint/2010/main" val="393883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507921"/>
            <a:ext cx="12191999" cy="7366000"/>
          </a:xfrm>
          <a:prstGeom prst="rect">
            <a:avLst/>
          </a:prstGeom>
          <a:noFill/>
          <a:ln>
            <a:noFill/>
          </a:ln>
        </p:spPr>
      </p:pic>
      <p:sp>
        <p:nvSpPr>
          <p:cNvPr id="256" name="Google Shape;256;p35"/>
          <p:cNvSpPr txBox="1"/>
          <p:nvPr/>
        </p:nvSpPr>
        <p:spPr>
          <a:xfrm>
            <a:off x="0" y="269001"/>
            <a:ext cx="12192000" cy="1436364"/>
          </a:xfrm>
          <a:prstGeom prst="rect">
            <a:avLst/>
          </a:prstGeom>
          <a:noFill/>
          <a:ln>
            <a:noFill/>
          </a:ln>
          <a:effectLst>
            <a:outerShdw blurRad="57150" dist="19050" dir="5400000" algn="bl" rotWithShape="0">
              <a:srgbClr val="000000"/>
            </a:outerShdw>
          </a:effectLst>
        </p:spPr>
        <p:txBody>
          <a:bodyPr spcFirstLastPara="1" wrap="square" lIns="0" tIns="60933" rIns="0" bIns="60933" anchor="t" anchorCtr="0">
            <a:spAutoFit/>
          </a:bodyPr>
          <a:lstStyle/>
          <a:p>
            <a:pPr algn="ctr"/>
            <a:r>
              <a:rPr lang="en-US" sz="3467" dirty="0">
                <a:solidFill>
                  <a:schemeClr val="lt1"/>
                </a:solidFill>
                <a:latin typeface="Roboto"/>
                <a:ea typeface="Roboto"/>
                <a:cs typeface="Roboto"/>
                <a:sym typeface="Roboto"/>
              </a:rPr>
              <a:t>Interagency Sea Level Rise and Coastal Flood Hazard Scenarios and Tools Task Force</a:t>
            </a:r>
            <a:endParaRPr sz="1600" dirty="0">
              <a:solidFill>
                <a:schemeClr val="lt1"/>
              </a:solidFill>
              <a:latin typeface="Roboto"/>
              <a:ea typeface="Roboto"/>
              <a:cs typeface="Roboto"/>
              <a:sym typeface="Roboto"/>
            </a:endParaRPr>
          </a:p>
          <a:p>
            <a:pPr algn="ctr">
              <a:buSzPts val="1900"/>
            </a:pPr>
            <a:endParaRPr sz="1600" dirty="0">
              <a:latin typeface="Roboto"/>
              <a:ea typeface="Roboto"/>
              <a:cs typeface="Roboto"/>
              <a:sym typeface="Roboto"/>
            </a:endParaRPr>
          </a:p>
        </p:txBody>
      </p:sp>
      <p:sp>
        <p:nvSpPr>
          <p:cNvPr id="257" name="Google Shape;257;p35"/>
          <p:cNvSpPr txBox="1"/>
          <p:nvPr/>
        </p:nvSpPr>
        <p:spPr>
          <a:xfrm>
            <a:off x="1546498" y="1401391"/>
            <a:ext cx="8853633" cy="5047495"/>
          </a:xfrm>
          <a:prstGeom prst="rect">
            <a:avLst/>
          </a:prstGeom>
          <a:solidFill>
            <a:srgbClr val="000000">
              <a:alpha val="40000"/>
            </a:srgbClr>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spAutoFit/>
          </a:bodyPr>
          <a:lstStyle/>
          <a:p>
            <a:r>
              <a:rPr lang="en-US" sz="2400" dirty="0">
                <a:solidFill>
                  <a:schemeClr val="bg1"/>
                </a:solidFill>
              </a:rPr>
              <a:t>The “Sea Level Rise and Coastal Flood Hazard Scenarios and Tools Interagency Task Force” was convened at the direction of the White House Resilience Council, in 2015, jointly under USGCRP, SOST, and the National Ocean Council (NOC)</a:t>
            </a:r>
          </a:p>
          <a:p>
            <a:endParaRPr lang="en-US" sz="2400" dirty="0">
              <a:solidFill>
                <a:schemeClr val="bg1"/>
              </a:solidFill>
            </a:endParaRPr>
          </a:p>
          <a:p>
            <a:r>
              <a:rPr lang="en-US" sz="2400" dirty="0">
                <a:solidFill>
                  <a:schemeClr val="bg1"/>
                </a:solidFill>
              </a:rPr>
              <a:t>After formation, the Task Force developed a set of coordinated, federal, global and regional SLR scenarios as input to NCA4 and to agency coastal tools and planning processes</a:t>
            </a:r>
          </a:p>
          <a:p>
            <a:endParaRPr lang="en-US" sz="2400" dirty="0">
              <a:solidFill>
                <a:schemeClr val="bg1"/>
              </a:solidFill>
            </a:endParaRPr>
          </a:p>
          <a:p>
            <a:r>
              <a:rPr lang="en-US" sz="2400" dirty="0">
                <a:solidFill>
                  <a:schemeClr val="bg1"/>
                </a:solidFill>
              </a:rPr>
              <a:t>These new scenarios were published in a 2017 report, incorporated into NCA4 Vols I and II, and disseminated widely through existing agency and interagency web portals</a:t>
            </a:r>
          </a:p>
          <a:p>
            <a:endParaRPr lang="en-US" sz="2400" dirty="0">
              <a:solidFill>
                <a:schemeClr val="bg1"/>
              </a:solidFill>
            </a:endParaRPr>
          </a:p>
        </p:txBody>
      </p:sp>
      <p:sp>
        <p:nvSpPr>
          <p:cNvPr id="258" name="Google Shape;258;p35"/>
          <p:cNvSpPr txBox="1"/>
          <p:nvPr/>
        </p:nvSpPr>
        <p:spPr>
          <a:xfrm>
            <a:off x="8192000" y="6437967"/>
            <a:ext cx="4000000" cy="410393"/>
          </a:xfrm>
          <a:prstGeom prst="rect">
            <a:avLst/>
          </a:prstGeom>
          <a:noFill/>
          <a:ln>
            <a:noFill/>
          </a:ln>
        </p:spPr>
        <p:txBody>
          <a:bodyPr spcFirstLastPara="1" wrap="square" lIns="121900" tIns="121900" rIns="121900" bIns="121900" anchor="t" anchorCtr="0">
            <a:spAutoFit/>
          </a:bodyPr>
          <a:lstStyle/>
          <a:p>
            <a:r>
              <a:rPr lang="en-US" sz="1067" b="1" i="1">
                <a:solidFill>
                  <a:srgbClr val="FFFFFF"/>
                </a:solidFill>
              </a:rPr>
              <a:t>San Francisco, CA (http://california.kingtides.net/)</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507921"/>
            <a:ext cx="12191999" cy="7366000"/>
          </a:xfrm>
          <a:prstGeom prst="rect">
            <a:avLst/>
          </a:prstGeom>
          <a:noFill/>
          <a:ln>
            <a:noFill/>
          </a:ln>
        </p:spPr>
      </p:pic>
      <p:sp>
        <p:nvSpPr>
          <p:cNvPr id="256" name="Google Shape;256;p35"/>
          <p:cNvSpPr txBox="1"/>
          <p:nvPr/>
        </p:nvSpPr>
        <p:spPr>
          <a:xfrm>
            <a:off x="0" y="269001"/>
            <a:ext cx="12192000" cy="1436364"/>
          </a:xfrm>
          <a:prstGeom prst="rect">
            <a:avLst/>
          </a:prstGeom>
          <a:noFill/>
          <a:ln>
            <a:noFill/>
          </a:ln>
          <a:effectLst>
            <a:outerShdw blurRad="57150" dist="19050" dir="5400000" algn="bl" rotWithShape="0">
              <a:srgbClr val="000000"/>
            </a:outerShdw>
          </a:effectLst>
        </p:spPr>
        <p:txBody>
          <a:bodyPr spcFirstLastPara="1" wrap="square" lIns="0" tIns="60933" rIns="0" bIns="60933" anchor="t" anchorCtr="0">
            <a:spAutoFit/>
          </a:bodyPr>
          <a:lstStyle/>
          <a:p>
            <a:pPr algn="ctr"/>
            <a:r>
              <a:rPr lang="en-US" sz="3467">
                <a:solidFill>
                  <a:schemeClr val="lt1"/>
                </a:solidFill>
                <a:latin typeface="Roboto"/>
                <a:ea typeface="Roboto"/>
                <a:cs typeface="Roboto"/>
                <a:sym typeface="Roboto"/>
              </a:rPr>
              <a:t>Interagency Sea Level Rise and Coastal Flood Hazard Scenarios and Tools Task Force</a:t>
            </a:r>
            <a:endParaRPr sz="1600">
              <a:solidFill>
                <a:schemeClr val="lt1"/>
              </a:solidFill>
              <a:latin typeface="Roboto"/>
              <a:ea typeface="Roboto"/>
              <a:cs typeface="Roboto"/>
              <a:sym typeface="Roboto"/>
            </a:endParaRPr>
          </a:p>
          <a:p>
            <a:pPr algn="ctr">
              <a:buSzPts val="1900"/>
            </a:pPr>
            <a:endParaRPr sz="1600">
              <a:latin typeface="Roboto"/>
              <a:ea typeface="Roboto"/>
              <a:cs typeface="Roboto"/>
              <a:sym typeface="Roboto"/>
            </a:endParaRPr>
          </a:p>
        </p:txBody>
      </p:sp>
      <p:sp>
        <p:nvSpPr>
          <p:cNvPr id="257" name="Google Shape;257;p35"/>
          <p:cNvSpPr txBox="1"/>
          <p:nvPr/>
        </p:nvSpPr>
        <p:spPr>
          <a:xfrm>
            <a:off x="1669182" y="1705401"/>
            <a:ext cx="8853633" cy="3182882"/>
          </a:xfrm>
          <a:prstGeom prst="rect">
            <a:avLst/>
          </a:prstGeom>
          <a:solidFill>
            <a:srgbClr val="000000">
              <a:alpha val="40000"/>
            </a:srgbClr>
          </a:solidFill>
          <a:ln>
            <a:noFill/>
          </a:ln>
          <a:effectLst>
            <a:outerShdw blurRad="57150" dist="19050" dir="5400000" algn="bl" rotWithShape="0">
              <a:srgbClr val="000000">
                <a:alpha val="50000"/>
              </a:srgbClr>
            </a:outerShdw>
          </a:effectLst>
        </p:spPr>
        <p:txBody>
          <a:bodyPr spcFirstLastPara="1" wrap="square" lIns="121900" tIns="121900" rIns="121900" bIns="121900" anchor="t" anchorCtr="0">
            <a:spAutoFit/>
          </a:bodyPr>
          <a:lstStyle/>
          <a:p>
            <a:pPr marL="152396">
              <a:spcBef>
                <a:spcPts val="2347"/>
              </a:spcBef>
              <a:buClr>
                <a:schemeClr val="lt1"/>
              </a:buClr>
              <a:buSzPts val="1800"/>
            </a:pPr>
            <a:r>
              <a:rPr lang="en-US" sz="2400" u="sng" dirty="0">
                <a:solidFill>
                  <a:schemeClr val="lt1"/>
                </a:solidFill>
                <a:latin typeface="Calibri"/>
                <a:ea typeface="Calibri"/>
                <a:cs typeface="Calibri"/>
                <a:sym typeface="Calibri"/>
              </a:rPr>
              <a:t>New report (2022) builds upon the 2017 report</a:t>
            </a:r>
            <a:r>
              <a:rPr lang="en-US" sz="2400" dirty="0">
                <a:solidFill>
                  <a:schemeClr val="lt1"/>
                </a:solidFill>
                <a:latin typeface="Calibri"/>
                <a:ea typeface="Calibri"/>
                <a:cs typeface="Calibri"/>
                <a:sym typeface="Calibri"/>
              </a:rPr>
              <a:t>:</a:t>
            </a:r>
          </a:p>
          <a:p>
            <a:pPr marL="609585" lvl="2" indent="-457189">
              <a:spcBef>
                <a:spcPts val="2347"/>
              </a:spcBef>
              <a:buClr>
                <a:schemeClr val="lt1"/>
              </a:buClr>
              <a:buSzPts val="1800"/>
              <a:buChar char="●"/>
            </a:pPr>
            <a:r>
              <a:rPr lang="en-US" sz="2400" dirty="0">
                <a:solidFill>
                  <a:schemeClr val="lt1"/>
                </a:solidFill>
                <a:latin typeface="Calibri"/>
                <a:ea typeface="Calibri"/>
                <a:cs typeface="Calibri"/>
                <a:sym typeface="Calibri"/>
              </a:rPr>
              <a:t>Focuses on (i) rise by 2050 and scenarios considered ‘plausible’ by 2100 and beyond for risk framing purposes</a:t>
            </a:r>
            <a:endParaRPr sz="2400" i="1" dirty="0">
              <a:solidFill>
                <a:schemeClr val="lt1"/>
              </a:solidFill>
              <a:latin typeface="Calibri"/>
              <a:ea typeface="Calibri"/>
              <a:cs typeface="Calibri"/>
              <a:sym typeface="Calibri"/>
            </a:endParaRPr>
          </a:p>
          <a:p>
            <a:pPr marL="609585" indent="-457189">
              <a:spcBef>
                <a:spcPts val="2347"/>
              </a:spcBef>
              <a:spcAft>
                <a:spcPts val="1600"/>
              </a:spcAft>
              <a:buClr>
                <a:schemeClr val="lt1"/>
              </a:buClr>
              <a:buSzPts val="1800"/>
              <a:buChar char="●"/>
            </a:pPr>
            <a:r>
              <a:rPr lang="en-US" sz="2400" dirty="0">
                <a:solidFill>
                  <a:schemeClr val="lt1"/>
                </a:solidFill>
                <a:latin typeface="Calibri"/>
                <a:ea typeface="Calibri"/>
                <a:cs typeface="Calibri"/>
                <a:sym typeface="Calibri"/>
              </a:rPr>
              <a:t>Provides (ii) extreme water level probabilities for U.S. coastlines to (iii) assesses flood risk in coming decades if no action is taken</a:t>
            </a:r>
            <a:endParaRPr sz="2400" dirty="0">
              <a:latin typeface="Calibri"/>
              <a:ea typeface="Calibri"/>
              <a:cs typeface="Calibri"/>
              <a:sym typeface="Calibri"/>
            </a:endParaRPr>
          </a:p>
        </p:txBody>
      </p:sp>
      <p:sp>
        <p:nvSpPr>
          <p:cNvPr id="258" name="Google Shape;258;p35"/>
          <p:cNvSpPr txBox="1"/>
          <p:nvPr/>
        </p:nvSpPr>
        <p:spPr>
          <a:xfrm>
            <a:off x="8192000" y="6437967"/>
            <a:ext cx="4000000" cy="410393"/>
          </a:xfrm>
          <a:prstGeom prst="rect">
            <a:avLst/>
          </a:prstGeom>
          <a:noFill/>
          <a:ln>
            <a:noFill/>
          </a:ln>
        </p:spPr>
        <p:txBody>
          <a:bodyPr spcFirstLastPara="1" wrap="square" lIns="121900" tIns="121900" rIns="121900" bIns="121900" anchor="t" anchorCtr="0">
            <a:spAutoFit/>
          </a:bodyPr>
          <a:lstStyle/>
          <a:p>
            <a:r>
              <a:rPr lang="en-US" sz="1067" b="1" i="1">
                <a:solidFill>
                  <a:srgbClr val="FFFFFF"/>
                </a:solidFill>
              </a:rPr>
              <a:t>San Francisco, CA (http://california.kingtides.net/)</a:t>
            </a:r>
            <a:endParaRPr sz="2400"/>
          </a:p>
        </p:txBody>
      </p:sp>
    </p:spTree>
    <p:extLst>
      <p:ext uri="{BB962C8B-B14F-4D97-AF65-F5344CB8AC3E}">
        <p14:creationId xmlns:p14="http://schemas.microsoft.com/office/powerpoint/2010/main" val="304276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p:cNvSpPr txBox="1">
            <a:spLocks noGrp="1"/>
          </p:cNvSpPr>
          <p:nvPr>
            <p:ph type="title"/>
          </p:nvPr>
        </p:nvSpPr>
        <p:spPr>
          <a:xfrm>
            <a:off x="331967" y="235424"/>
            <a:ext cx="11353800" cy="13256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SzPts val="1400"/>
            </a:pPr>
            <a:r>
              <a:rPr lang="en-US" b="1" dirty="0">
                <a:latin typeface="Roboto"/>
                <a:ea typeface="Roboto"/>
                <a:cs typeface="Roboto"/>
                <a:sym typeface="Roboto"/>
              </a:rPr>
              <a:t>(1) U.S. Sea Level Rise (SLR) Scenarios</a:t>
            </a:r>
            <a:endParaRPr b="1" dirty="0">
              <a:latin typeface="Roboto"/>
              <a:ea typeface="Roboto"/>
              <a:cs typeface="Roboto"/>
              <a:sym typeface="Roboto"/>
            </a:endParaRPr>
          </a:p>
        </p:txBody>
      </p:sp>
      <p:sp>
        <p:nvSpPr>
          <p:cNvPr id="303" name="Google Shape;303;p40"/>
          <p:cNvSpPr txBox="1"/>
          <p:nvPr/>
        </p:nvSpPr>
        <p:spPr>
          <a:xfrm>
            <a:off x="412955" y="1773334"/>
            <a:ext cx="5270091" cy="4588395"/>
          </a:xfrm>
          <a:prstGeom prst="rect">
            <a:avLst/>
          </a:prstGeom>
          <a:noFill/>
          <a:ln>
            <a:noFill/>
          </a:ln>
        </p:spPr>
        <p:txBody>
          <a:bodyPr spcFirstLastPara="1" wrap="square" lIns="121900" tIns="121900" rIns="121900" bIns="121900" anchor="t" anchorCtr="0">
            <a:spAutoFit/>
          </a:bodyPr>
          <a:lstStyle/>
          <a:p>
            <a:pPr>
              <a:lnSpc>
                <a:spcPct val="115000"/>
              </a:lnSpc>
            </a:pPr>
            <a:r>
              <a:rPr lang="en-US" sz="3200" dirty="0">
                <a:solidFill>
                  <a:srgbClr val="FF0000"/>
                </a:solidFill>
                <a:latin typeface="Calibri"/>
                <a:ea typeface="Calibri"/>
                <a:cs typeface="Calibri"/>
                <a:sym typeface="Calibri"/>
              </a:rPr>
              <a:t>What’s in this report?</a:t>
            </a:r>
            <a:endParaRPr sz="3200" dirty="0">
              <a:solidFill>
                <a:srgbClr val="FF0000"/>
              </a:solidFill>
              <a:latin typeface="Calibri"/>
              <a:ea typeface="Calibri"/>
              <a:cs typeface="Calibri"/>
              <a:sym typeface="Calibri"/>
            </a:endParaRPr>
          </a:p>
          <a:p>
            <a:pPr marL="609585" indent="-423323">
              <a:lnSpc>
                <a:spcPct val="115000"/>
              </a:lnSpc>
              <a:buSzPts val="1400"/>
              <a:buChar char="●"/>
            </a:pPr>
            <a:r>
              <a:rPr lang="en-US" sz="2667" dirty="0">
                <a:solidFill>
                  <a:schemeClr val="dk1"/>
                </a:solidFill>
                <a:latin typeface="Calibri"/>
                <a:ea typeface="Calibri"/>
                <a:cs typeface="Calibri"/>
                <a:sym typeface="Calibri"/>
              </a:rPr>
              <a:t>SLR Scenarios for U.S. at regional (1-degree gridded) and local level (tide gauges) from 2020 to 2150</a:t>
            </a:r>
          </a:p>
          <a:p>
            <a:pPr marL="609585" indent="-423323">
              <a:lnSpc>
                <a:spcPct val="115000"/>
              </a:lnSpc>
              <a:buSzPts val="1400"/>
              <a:buChar char="●"/>
            </a:pPr>
            <a:endParaRPr sz="2667" dirty="0">
              <a:solidFill>
                <a:schemeClr val="dk1"/>
              </a:solidFill>
              <a:latin typeface="Calibri"/>
              <a:ea typeface="Calibri"/>
              <a:cs typeface="Calibri"/>
              <a:sym typeface="Calibri"/>
            </a:endParaRPr>
          </a:p>
          <a:p>
            <a:pPr marL="609585" indent="-423323">
              <a:lnSpc>
                <a:spcPct val="115000"/>
              </a:lnSpc>
              <a:buSzPts val="1400"/>
              <a:buChar char="●"/>
            </a:pPr>
            <a:r>
              <a:rPr lang="en-US" sz="2667" dirty="0">
                <a:solidFill>
                  <a:schemeClr val="dk1"/>
                </a:solidFill>
                <a:latin typeface="Calibri"/>
                <a:ea typeface="Calibri"/>
                <a:cs typeface="Calibri"/>
                <a:sym typeface="Calibri"/>
              </a:rPr>
              <a:t>Trajectories of SLR from 2020 to 2050 based on tide gauge observations from 1970-2020</a:t>
            </a:r>
            <a:endParaRPr sz="2667" dirty="0">
              <a:solidFill>
                <a:schemeClr val="dk1"/>
              </a:solidFill>
              <a:latin typeface="Calibri"/>
              <a:ea typeface="Calibri"/>
              <a:cs typeface="Calibri"/>
              <a:sym typeface="Calibri"/>
            </a:endParaRPr>
          </a:p>
        </p:txBody>
      </p:sp>
      <p:sp>
        <p:nvSpPr>
          <p:cNvPr id="304" name="Google Shape;304;p40"/>
          <p:cNvSpPr txBox="1"/>
          <p:nvPr/>
        </p:nvSpPr>
        <p:spPr>
          <a:xfrm>
            <a:off x="6096001" y="1773334"/>
            <a:ext cx="5594555" cy="4588395"/>
          </a:xfrm>
          <a:prstGeom prst="rect">
            <a:avLst/>
          </a:prstGeom>
          <a:noFill/>
          <a:ln>
            <a:noFill/>
          </a:ln>
        </p:spPr>
        <p:txBody>
          <a:bodyPr spcFirstLastPara="1" wrap="square" lIns="121900" tIns="121900" rIns="121900" bIns="121900" anchor="t" anchorCtr="0">
            <a:spAutoFit/>
          </a:bodyPr>
          <a:lstStyle/>
          <a:p>
            <a:pPr>
              <a:lnSpc>
                <a:spcPct val="115000"/>
              </a:lnSpc>
            </a:pPr>
            <a:r>
              <a:rPr lang="en-US" sz="3200" dirty="0">
                <a:solidFill>
                  <a:srgbClr val="FF0000"/>
                </a:solidFill>
                <a:latin typeface="Calibri"/>
                <a:ea typeface="Calibri"/>
                <a:cs typeface="Calibri"/>
                <a:sym typeface="Calibri"/>
              </a:rPr>
              <a:t>What’s new?</a:t>
            </a:r>
            <a:endParaRPr sz="3200" dirty="0">
              <a:solidFill>
                <a:srgbClr val="FF0000"/>
              </a:solidFill>
              <a:latin typeface="Calibri"/>
              <a:ea typeface="Calibri"/>
              <a:cs typeface="Calibri"/>
              <a:sym typeface="Calibri"/>
            </a:endParaRPr>
          </a:p>
          <a:p>
            <a:pPr marL="609585" indent="-423323">
              <a:lnSpc>
                <a:spcPct val="115000"/>
              </a:lnSpc>
              <a:buSzPts val="1400"/>
              <a:buChar char="●"/>
            </a:pPr>
            <a:r>
              <a:rPr lang="en-US" sz="2667" dirty="0">
                <a:solidFill>
                  <a:schemeClr val="dk1"/>
                </a:solidFill>
                <a:latin typeface="Calibri"/>
                <a:ea typeface="Calibri"/>
                <a:cs typeface="Calibri"/>
                <a:sym typeface="Calibri"/>
              </a:rPr>
              <a:t>Scenarios updated using science from IPCC 6th Assessment Report</a:t>
            </a:r>
            <a:endParaRPr sz="2667" dirty="0">
              <a:solidFill>
                <a:schemeClr val="dk1"/>
              </a:solidFill>
              <a:latin typeface="Calibri"/>
              <a:ea typeface="Calibri"/>
              <a:cs typeface="Calibri"/>
              <a:sym typeface="Calibri"/>
            </a:endParaRPr>
          </a:p>
          <a:p>
            <a:pPr marL="609585" indent="-423323">
              <a:lnSpc>
                <a:spcPct val="115000"/>
              </a:lnSpc>
              <a:buSzPts val="1400"/>
              <a:buChar char="●"/>
            </a:pPr>
            <a:endParaRPr lang="en-US" sz="2667" dirty="0">
              <a:solidFill>
                <a:schemeClr val="dk1"/>
              </a:solidFill>
              <a:latin typeface="Calibri"/>
              <a:ea typeface="Calibri"/>
              <a:cs typeface="Calibri"/>
              <a:sym typeface="Calibri"/>
            </a:endParaRPr>
          </a:p>
          <a:p>
            <a:pPr marL="609585" indent="-423323">
              <a:lnSpc>
                <a:spcPct val="115000"/>
              </a:lnSpc>
              <a:buSzPts val="1400"/>
              <a:buChar char="●"/>
            </a:pPr>
            <a:r>
              <a:rPr lang="en-US" sz="2667" dirty="0">
                <a:solidFill>
                  <a:schemeClr val="dk1"/>
                </a:solidFill>
                <a:latin typeface="Calibri"/>
                <a:ea typeface="Calibri"/>
                <a:cs typeface="Calibri"/>
                <a:sym typeface="Calibri"/>
              </a:rPr>
              <a:t>Comparisons of models vs. tide gauge and altimeter observations</a:t>
            </a:r>
            <a:endParaRPr sz="2667" dirty="0">
              <a:solidFill>
                <a:schemeClr val="dk1"/>
              </a:solidFill>
              <a:latin typeface="Calibri"/>
              <a:ea typeface="Calibri"/>
              <a:cs typeface="Calibri"/>
              <a:sym typeface="Calibri"/>
            </a:endParaRPr>
          </a:p>
          <a:p>
            <a:pPr marL="609585" indent="-423323">
              <a:lnSpc>
                <a:spcPct val="115000"/>
              </a:lnSpc>
              <a:buSzPts val="1400"/>
              <a:buChar char="●"/>
            </a:pPr>
            <a:endParaRPr lang="en-US" sz="2667" dirty="0">
              <a:solidFill>
                <a:schemeClr val="dk1"/>
              </a:solidFill>
              <a:latin typeface="Calibri"/>
              <a:ea typeface="Calibri"/>
              <a:cs typeface="Calibri"/>
              <a:sym typeface="Calibri"/>
            </a:endParaRPr>
          </a:p>
          <a:p>
            <a:pPr marL="609585" indent="-423323">
              <a:lnSpc>
                <a:spcPct val="115000"/>
              </a:lnSpc>
              <a:buSzPts val="1400"/>
              <a:buChar char="●"/>
            </a:pPr>
            <a:r>
              <a:rPr lang="en-US" sz="2667" dirty="0">
                <a:solidFill>
                  <a:schemeClr val="dk1"/>
                </a:solidFill>
                <a:latin typeface="Calibri"/>
                <a:ea typeface="Calibri"/>
                <a:cs typeface="Calibri"/>
                <a:sym typeface="Calibri"/>
              </a:rPr>
              <a:t>Increased focus on near-term time period (2020-2050)</a:t>
            </a:r>
            <a:endParaRPr sz="2667"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1"/>
          <p:cNvSpPr txBox="1">
            <a:spLocks noGrp="1"/>
          </p:cNvSpPr>
          <p:nvPr>
            <p:ph type="title"/>
          </p:nvPr>
        </p:nvSpPr>
        <p:spPr>
          <a:xfrm>
            <a:off x="403600" y="95683"/>
            <a:ext cx="11384800" cy="14880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SzPts val="1400"/>
            </a:pPr>
            <a:r>
              <a:rPr lang="en-US" b="1" dirty="0">
                <a:latin typeface="Roboto"/>
                <a:ea typeface="Roboto"/>
                <a:cs typeface="Roboto"/>
                <a:sym typeface="Roboto"/>
              </a:rPr>
              <a:t>What are the U.S. SLR Scenarios?</a:t>
            </a:r>
            <a:endParaRPr b="1" dirty="0">
              <a:latin typeface="Roboto"/>
              <a:ea typeface="Roboto"/>
              <a:cs typeface="Roboto"/>
              <a:sym typeface="Roboto"/>
            </a:endParaRPr>
          </a:p>
        </p:txBody>
      </p:sp>
      <p:sp>
        <p:nvSpPr>
          <p:cNvPr id="310" name="Google Shape;310;p41"/>
          <p:cNvSpPr txBox="1"/>
          <p:nvPr/>
        </p:nvSpPr>
        <p:spPr>
          <a:xfrm>
            <a:off x="187300" y="1942362"/>
            <a:ext cx="4073273" cy="3801884"/>
          </a:xfrm>
          <a:prstGeom prst="rect">
            <a:avLst/>
          </a:prstGeom>
          <a:noFill/>
          <a:ln>
            <a:noFill/>
          </a:ln>
        </p:spPr>
        <p:txBody>
          <a:bodyPr spcFirstLastPara="1" wrap="square" lIns="121900" tIns="60933" rIns="121900" bIns="60933" anchor="t" anchorCtr="0">
            <a:spAutoFit/>
          </a:bodyPr>
          <a:lstStyle/>
          <a:p>
            <a:pPr marL="461422" indent="-309026">
              <a:lnSpc>
                <a:spcPct val="107916"/>
              </a:lnSpc>
              <a:buSzPts val="1800"/>
              <a:buFont typeface="Calibri"/>
              <a:buChar char="•"/>
            </a:pPr>
            <a:r>
              <a:rPr lang="en-US" sz="2400" dirty="0">
                <a:solidFill>
                  <a:schemeClr val="dk1"/>
                </a:solidFill>
                <a:latin typeface="Calibri"/>
                <a:ea typeface="Calibri"/>
                <a:cs typeface="Calibri"/>
                <a:sym typeface="Calibri"/>
              </a:rPr>
              <a:t>Cover plausible range of future global SLR </a:t>
            </a:r>
          </a:p>
          <a:p>
            <a:pPr marL="461422" indent="-309026">
              <a:lnSpc>
                <a:spcPct val="107916"/>
              </a:lnSpc>
              <a:buSzPts val="1800"/>
              <a:buFont typeface="Calibri"/>
              <a:buChar char="•"/>
            </a:pPr>
            <a:endParaRPr sz="1467" dirty="0">
              <a:solidFill>
                <a:schemeClr val="dk1"/>
              </a:solidFill>
              <a:latin typeface="Calibri"/>
              <a:ea typeface="Calibri"/>
              <a:cs typeface="Calibri"/>
              <a:sym typeface="Calibri"/>
            </a:endParaRPr>
          </a:p>
          <a:p>
            <a:pPr marL="461422" indent="-309026">
              <a:lnSpc>
                <a:spcPct val="107916"/>
              </a:lnSpc>
              <a:buClr>
                <a:schemeClr val="dk1"/>
              </a:buClr>
              <a:buSzPts val="1800"/>
              <a:buFont typeface="Calibri"/>
              <a:buChar char="•"/>
            </a:pPr>
            <a:r>
              <a:rPr lang="en-US" sz="2400" dirty="0">
                <a:solidFill>
                  <a:schemeClr val="dk1"/>
                </a:solidFill>
                <a:latin typeface="Calibri"/>
                <a:ea typeface="Calibri"/>
                <a:cs typeface="Calibri"/>
                <a:sym typeface="Calibri"/>
              </a:rPr>
              <a:t>Incorporate future emissions, warming and our current scientific understanding</a:t>
            </a:r>
          </a:p>
          <a:p>
            <a:pPr marL="461422" indent="-309026">
              <a:lnSpc>
                <a:spcPct val="107916"/>
              </a:lnSpc>
              <a:buClr>
                <a:schemeClr val="dk1"/>
              </a:buClr>
              <a:buSzPts val="1800"/>
            </a:pPr>
            <a:endParaRPr sz="1467" dirty="0">
              <a:solidFill>
                <a:schemeClr val="dk1"/>
              </a:solidFill>
              <a:latin typeface="Calibri"/>
              <a:ea typeface="Calibri"/>
              <a:cs typeface="Calibri"/>
              <a:sym typeface="Calibri"/>
            </a:endParaRPr>
          </a:p>
          <a:p>
            <a:pPr marL="461422" indent="-309026">
              <a:lnSpc>
                <a:spcPct val="107916"/>
              </a:lnSpc>
              <a:buClr>
                <a:schemeClr val="dk1"/>
              </a:buClr>
              <a:buSzPts val="1800"/>
              <a:buFont typeface="Calibri"/>
              <a:buChar char="•"/>
            </a:pPr>
            <a:r>
              <a:rPr lang="en-US" sz="2400" dirty="0">
                <a:solidFill>
                  <a:schemeClr val="dk1"/>
                </a:solidFill>
                <a:latin typeface="Calibri"/>
                <a:ea typeface="Calibri"/>
                <a:cs typeface="Calibri"/>
                <a:sym typeface="Calibri"/>
              </a:rPr>
              <a:t>5 scenarios, from Low to High (0.3 to 2 m by 2100)</a:t>
            </a:r>
            <a:endParaRPr sz="2400" dirty="0">
              <a:solidFill>
                <a:schemeClr val="dk1"/>
              </a:solidFill>
              <a:latin typeface="Calibri"/>
              <a:ea typeface="Calibri"/>
              <a:cs typeface="Calibri"/>
              <a:sym typeface="Calibri"/>
            </a:endParaRPr>
          </a:p>
        </p:txBody>
      </p:sp>
      <p:pic>
        <p:nvPicPr>
          <p:cNvPr id="311" name="Google Shape;311;p41"/>
          <p:cNvPicPr preferRelativeResize="0"/>
          <p:nvPr/>
        </p:nvPicPr>
        <p:blipFill rotWithShape="1">
          <a:blip r:embed="rId3" cstate="screen">
            <a:alphaModFix/>
            <a:extLst>
              <a:ext uri="{28A0092B-C50C-407E-A947-70E740481C1C}">
                <a14:useLocalDpi xmlns:a14="http://schemas.microsoft.com/office/drawing/2010/main"/>
              </a:ext>
            </a:extLst>
          </a:blip>
          <a:srcRect l="2765"/>
          <a:stretch/>
        </p:blipFill>
        <p:spPr>
          <a:xfrm>
            <a:off x="4142099" y="1841401"/>
            <a:ext cx="7862603" cy="40037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2" descr="Chart&#10;&#10;Description automatically generated"/>
          <p:cNvPicPr preferRelativeResize="0"/>
          <p:nvPr/>
        </p:nvPicPr>
        <p:blipFill rotWithShape="1">
          <a:blip r:embed="rId3">
            <a:alphaModFix/>
          </a:blip>
          <a:srcRect/>
          <a:stretch/>
        </p:blipFill>
        <p:spPr>
          <a:xfrm>
            <a:off x="6977601" y="1889967"/>
            <a:ext cx="4903401" cy="3628043"/>
          </a:xfrm>
          <a:prstGeom prst="rect">
            <a:avLst/>
          </a:prstGeom>
          <a:noFill/>
          <a:ln>
            <a:noFill/>
          </a:ln>
        </p:spPr>
      </p:pic>
      <p:pic>
        <p:nvPicPr>
          <p:cNvPr id="317" name="Google Shape;317;p42" descr="Chart&#10;&#10;Description automatically generated"/>
          <p:cNvPicPr preferRelativeResize="0"/>
          <p:nvPr/>
        </p:nvPicPr>
        <p:blipFill rotWithShape="1">
          <a:blip r:embed="rId4">
            <a:alphaModFix/>
          </a:blip>
          <a:srcRect/>
          <a:stretch/>
        </p:blipFill>
        <p:spPr>
          <a:xfrm>
            <a:off x="7068301" y="5658162"/>
            <a:ext cx="1966339" cy="1074239"/>
          </a:xfrm>
          <a:prstGeom prst="rect">
            <a:avLst/>
          </a:prstGeom>
          <a:noFill/>
          <a:ln>
            <a:noFill/>
          </a:ln>
        </p:spPr>
      </p:pic>
      <p:pic>
        <p:nvPicPr>
          <p:cNvPr id="318" name="Google Shape;318;p42" descr="Chart&#10;&#10;Description automatically generated"/>
          <p:cNvPicPr preferRelativeResize="0"/>
          <p:nvPr/>
        </p:nvPicPr>
        <p:blipFill rotWithShape="1">
          <a:blip r:embed="rId5">
            <a:alphaModFix/>
          </a:blip>
          <a:srcRect/>
          <a:stretch/>
        </p:blipFill>
        <p:spPr>
          <a:xfrm>
            <a:off x="9349423" y="5863269"/>
            <a:ext cx="2317141" cy="664004"/>
          </a:xfrm>
          <a:prstGeom prst="rect">
            <a:avLst/>
          </a:prstGeom>
          <a:noFill/>
          <a:ln>
            <a:noFill/>
          </a:ln>
        </p:spPr>
      </p:pic>
      <p:sp>
        <p:nvSpPr>
          <p:cNvPr id="319" name="Google Shape;319;p42"/>
          <p:cNvSpPr txBox="1"/>
          <p:nvPr/>
        </p:nvSpPr>
        <p:spPr>
          <a:xfrm>
            <a:off x="310999" y="1547149"/>
            <a:ext cx="5604387" cy="4962907"/>
          </a:xfrm>
          <a:prstGeom prst="rect">
            <a:avLst/>
          </a:prstGeom>
          <a:noFill/>
          <a:ln>
            <a:noFill/>
          </a:ln>
        </p:spPr>
        <p:txBody>
          <a:bodyPr spcFirstLastPara="1" wrap="square" lIns="121900" tIns="60933" rIns="121900" bIns="60933" anchor="t" anchorCtr="0">
            <a:spAutoFit/>
          </a:bodyPr>
          <a:lstStyle/>
          <a:p>
            <a:pPr>
              <a:lnSpc>
                <a:spcPct val="150000"/>
              </a:lnSpc>
            </a:pPr>
            <a:r>
              <a:rPr lang="en-US" sz="2667" dirty="0">
                <a:solidFill>
                  <a:srgbClr val="FF0000"/>
                </a:solidFill>
                <a:latin typeface="Calibri"/>
                <a:ea typeface="Calibri"/>
                <a:cs typeface="Calibri"/>
                <a:sym typeface="Calibri"/>
              </a:rPr>
              <a:t>Key Takeaways</a:t>
            </a:r>
            <a:endParaRPr sz="2667" dirty="0">
              <a:latin typeface="Calibri"/>
              <a:ea typeface="Calibri"/>
              <a:cs typeface="Calibri"/>
              <a:sym typeface="Calibri"/>
            </a:endParaRPr>
          </a:p>
          <a:p>
            <a:pPr marL="609585" indent="-474121">
              <a:lnSpc>
                <a:spcPct val="115000"/>
              </a:lnSpc>
              <a:buClr>
                <a:srgbClr val="000000"/>
              </a:buClr>
              <a:buSzPts val="2000"/>
              <a:buFont typeface="Calibri"/>
              <a:buChar char="•"/>
            </a:pPr>
            <a:r>
              <a:rPr lang="en-US" sz="2667" dirty="0">
                <a:solidFill>
                  <a:schemeClr val="dk1"/>
                </a:solidFill>
                <a:latin typeface="Calibri"/>
                <a:ea typeface="Calibri"/>
                <a:cs typeface="Calibri"/>
                <a:sym typeface="Calibri"/>
              </a:rPr>
              <a:t>Equals the rise from last 100 years (1920-2020)</a:t>
            </a:r>
          </a:p>
          <a:p>
            <a:pPr marL="609585" indent="-474121">
              <a:lnSpc>
                <a:spcPct val="115000"/>
              </a:lnSpc>
              <a:buClr>
                <a:srgbClr val="000000"/>
              </a:buClr>
              <a:buSzPts val="2000"/>
              <a:buFont typeface="Calibri"/>
              <a:buChar char="•"/>
            </a:pPr>
            <a:endParaRPr sz="2667" dirty="0">
              <a:solidFill>
                <a:schemeClr val="dk1"/>
              </a:solidFill>
              <a:latin typeface="Calibri"/>
              <a:ea typeface="Calibri"/>
              <a:cs typeface="Calibri"/>
              <a:sym typeface="Calibri"/>
            </a:endParaRPr>
          </a:p>
          <a:p>
            <a:pPr marL="609585" indent="-474121">
              <a:lnSpc>
                <a:spcPct val="115000"/>
              </a:lnSpc>
              <a:buClr>
                <a:srgbClr val="000000"/>
              </a:buClr>
              <a:buSzPts val="2000"/>
              <a:buFont typeface="Calibri"/>
              <a:buChar char="•"/>
            </a:pPr>
            <a:r>
              <a:rPr lang="en-US" sz="2667" dirty="0">
                <a:solidFill>
                  <a:schemeClr val="dk1"/>
                </a:solidFill>
                <a:latin typeface="Calibri"/>
                <a:ea typeface="Calibri"/>
                <a:cs typeface="Calibri"/>
                <a:sym typeface="Calibri"/>
              </a:rPr>
              <a:t>Observations agree with models, tracking Int-low/Int.</a:t>
            </a:r>
            <a:endParaRPr sz="2667" dirty="0">
              <a:solidFill>
                <a:schemeClr val="dk1"/>
              </a:solidFill>
              <a:latin typeface="Calibri"/>
              <a:ea typeface="Calibri"/>
              <a:cs typeface="Calibri"/>
              <a:sym typeface="Calibri"/>
            </a:endParaRPr>
          </a:p>
          <a:p>
            <a:pPr marL="609585" indent="-474121">
              <a:lnSpc>
                <a:spcPct val="115000"/>
              </a:lnSpc>
              <a:buClr>
                <a:srgbClr val="000000"/>
              </a:buClr>
              <a:buSzPts val="2000"/>
              <a:buFont typeface="Calibri"/>
              <a:buChar char="•"/>
            </a:pPr>
            <a:endParaRPr lang="en-US" sz="2667" dirty="0">
              <a:solidFill>
                <a:schemeClr val="dk1"/>
              </a:solidFill>
              <a:latin typeface="Calibri"/>
              <a:ea typeface="Calibri"/>
              <a:cs typeface="Calibri"/>
              <a:sym typeface="Calibri"/>
            </a:endParaRPr>
          </a:p>
          <a:p>
            <a:pPr marL="609585" indent="-474121">
              <a:lnSpc>
                <a:spcPct val="115000"/>
              </a:lnSpc>
              <a:buClr>
                <a:srgbClr val="000000"/>
              </a:buClr>
              <a:buSzPts val="2000"/>
              <a:buFont typeface="Calibri"/>
              <a:buChar char="•"/>
            </a:pPr>
            <a:r>
              <a:rPr lang="en-US" sz="2667" dirty="0">
                <a:solidFill>
                  <a:schemeClr val="dk1"/>
                </a:solidFill>
                <a:latin typeface="Calibri"/>
                <a:ea typeface="Calibri"/>
                <a:cs typeface="Calibri"/>
                <a:sym typeface="Calibri"/>
              </a:rPr>
              <a:t>Smaller range across scenarios  (emission/temperature) pathways</a:t>
            </a:r>
            <a:endParaRPr sz="2667" dirty="0">
              <a:solidFill>
                <a:schemeClr val="dk1"/>
              </a:solidFill>
              <a:latin typeface="Calibri"/>
              <a:ea typeface="Calibri"/>
              <a:cs typeface="Calibri"/>
              <a:sym typeface="Calibri"/>
            </a:endParaRPr>
          </a:p>
          <a:p>
            <a:pPr marL="609585">
              <a:lnSpc>
                <a:spcPct val="115000"/>
              </a:lnSpc>
            </a:pPr>
            <a:endParaRPr sz="2533" dirty="0">
              <a:latin typeface="Calibri"/>
              <a:ea typeface="Calibri"/>
              <a:cs typeface="Calibri"/>
              <a:sym typeface="Calibri"/>
            </a:endParaRPr>
          </a:p>
        </p:txBody>
      </p:sp>
      <p:pic>
        <p:nvPicPr>
          <p:cNvPr id="320" name="Google Shape;320;p42" descr="Chart&#10;&#10;Description automatically generated"/>
          <p:cNvPicPr preferRelativeResize="0"/>
          <p:nvPr/>
        </p:nvPicPr>
        <p:blipFill rotWithShape="1">
          <a:blip r:embed="rId6">
            <a:alphaModFix/>
          </a:blip>
          <a:srcRect/>
          <a:stretch/>
        </p:blipFill>
        <p:spPr>
          <a:xfrm>
            <a:off x="6263567" y="1889967"/>
            <a:ext cx="674523" cy="3628043"/>
          </a:xfrm>
          <a:prstGeom prst="rect">
            <a:avLst/>
          </a:prstGeom>
          <a:noFill/>
          <a:ln>
            <a:noFill/>
          </a:ln>
        </p:spPr>
      </p:pic>
      <p:sp>
        <p:nvSpPr>
          <p:cNvPr id="321" name="Google Shape;321;p42"/>
          <p:cNvSpPr/>
          <p:nvPr/>
        </p:nvSpPr>
        <p:spPr>
          <a:xfrm>
            <a:off x="1142037" y="1435261"/>
            <a:ext cx="262359" cy="22377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322" name="Google Shape;322;p42"/>
          <p:cNvSpPr txBox="1">
            <a:spLocks noGrp="1"/>
          </p:cNvSpPr>
          <p:nvPr>
            <p:ph type="title"/>
          </p:nvPr>
        </p:nvSpPr>
        <p:spPr>
          <a:xfrm>
            <a:off x="167148" y="76151"/>
            <a:ext cx="11847872" cy="14880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SzPts val="1400"/>
            </a:pPr>
            <a:r>
              <a:rPr lang="en-US" sz="3467" b="1" dirty="0">
                <a:latin typeface="Roboto"/>
                <a:ea typeface="Roboto"/>
                <a:cs typeface="Roboto"/>
                <a:sym typeface="Roboto"/>
              </a:rPr>
              <a:t>U.S. (relative) sea levels expected to be 10 - 12 inches higher (on average) in the next 30 years (2020-2050)</a:t>
            </a:r>
            <a:endParaRPr sz="3467" b="1" dirty="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403600" y="179287"/>
            <a:ext cx="11384800" cy="14880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SzPts val="1400"/>
            </a:pPr>
            <a:r>
              <a:rPr lang="en-US" sz="4000" b="1" dirty="0">
                <a:latin typeface="Roboto"/>
                <a:ea typeface="Roboto"/>
                <a:cs typeface="Roboto"/>
                <a:sym typeface="Roboto"/>
              </a:rPr>
              <a:t>Higher global temperatures increase the risk of SLR in 2100 and beyond </a:t>
            </a:r>
            <a:endParaRPr sz="4000" b="1" dirty="0">
              <a:latin typeface="Roboto"/>
              <a:ea typeface="Roboto"/>
              <a:cs typeface="Roboto"/>
              <a:sym typeface="Roboto"/>
            </a:endParaRPr>
          </a:p>
        </p:txBody>
      </p:sp>
      <p:sp>
        <p:nvSpPr>
          <p:cNvPr id="337" name="Google Shape;337;p44"/>
          <p:cNvSpPr txBox="1"/>
          <p:nvPr/>
        </p:nvSpPr>
        <p:spPr>
          <a:xfrm>
            <a:off x="88491" y="1667288"/>
            <a:ext cx="5122711" cy="4668659"/>
          </a:xfrm>
          <a:prstGeom prst="rect">
            <a:avLst/>
          </a:prstGeom>
          <a:noFill/>
          <a:ln>
            <a:noFill/>
          </a:ln>
        </p:spPr>
        <p:txBody>
          <a:bodyPr spcFirstLastPara="1" wrap="square" lIns="121900" tIns="60933" rIns="121900" bIns="60933" anchor="t" anchorCtr="0">
            <a:spAutoFit/>
          </a:bodyPr>
          <a:lstStyle/>
          <a:p>
            <a:pPr>
              <a:lnSpc>
                <a:spcPct val="150000"/>
              </a:lnSpc>
            </a:pPr>
            <a:r>
              <a:rPr lang="en-US" sz="2667" dirty="0">
                <a:solidFill>
                  <a:srgbClr val="FF0000"/>
                </a:solidFill>
                <a:latin typeface="Calibri"/>
                <a:ea typeface="Calibri"/>
                <a:cs typeface="Calibri"/>
                <a:sym typeface="Calibri"/>
              </a:rPr>
              <a:t>Key Takeaways</a:t>
            </a:r>
          </a:p>
          <a:p>
            <a:pPr>
              <a:lnSpc>
                <a:spcPct val="150000"/>
              </a:lnSpc>
            </a:pPr>
            <a:endParaRPr sz="667" dirty="0">
              <a:latin typeface="Calibri"/>
              <a:ea typeface="Calibri"/>
              <a:cs typeface="Calibri"/>
              <a:sym typeface="Calibri"/>
            </a:endParaRPr>
          </a:p>
          <a:p>
            <a:pPr>
              <a:lnSpc>
                <a:spcPct val="115000"/>
              </a:lnSpc>
            </a:pPr>
            <a:r>
              <a:rPr lang="en-US" sz="2667" dirty="0">
                <a:solidFill>
                  <a:schemeClr val="dk1"/>
                </a:solidFill>
                <a:latin typeface="Calibri"/>
                <a:ea typeface="Calibri"/>
                <a:cs typeface="Calibri"/>
                <a:sym typeface="Calibri"/>
              </a:rPr>
              <a:t>Scenario Ranges Relative to 2000:</a:t>
            </a:r>
            <a:endParaRPr sz="2667" dirty="0">
              <a:solidFill>
                <a:schemeClr val="dk1"/>
              </a:solidFill>
              <a:latin typeface="Calibri"/>
              <a:ea typeface="Calibri"/>
              <a:cs typeface="Calibri"/>
              <a:sym typeface="Calibri"/>
            </a:endParaRPr>
          </a:p>
          <a:p>
            <a:pPr marL="609585" indent="-474121">
              <a:lnSpc>
                <a:spcPct val="115000"/>
              </a:lnSpc>
              <a:buClr>
                <a:srgbClr val="000000"/>
              </a:buClr>
              <a:buSzPts val="2000"/>
              <a:buFont typeface="Calibri"/>
              <a:buChar char="•"/>
            </a:pPr>
            <a:r>
              <a:rPr lang="en-US" sz="2667" dirty="0">
                <a:solidFill>
                  <a:schemeClr val="dk1"/>
                </a:solidFill>
                <a:latin typeface="Calibri"/>
                <a:ea typeface="Calibri"/>
                <a:cs typeface="Calibri"/>
                <a:sym typeface="Calibri"/>
              </a:rPr>
              <a:t>2100: 0.6 - 2.2 m (2 – 7 ft)</a:t>
            </a:r>
            <a:endParaRPr sz="2667" dirty="0">
              <a:solidFill>
                <a:schemeClr val="dk1"/>
              </a:solidFill>
              <a:latin typeface="Calibri"/>
              <a:ea typeface="Calibri"/>
              <a:cs typeface="Calibri"/>
              <a:sym typeface="Calibri"/>
            </a:endParaRPr>
          </a:p>
          <a:p>
            <a:pPr marL="609585" indent="-474121">
              <a:lnSpc>
                <a:spcPct val="115000"/>
              </a:lnSpc>
              <a:buClr>
                <a:schemeClr val="dk1"/>
              </a:buClr>
              <a:buSzPts val="2000"/>
              <a:buFont typeface="Calibri"/>
              <a:buChar char="•"/>
            </a:pPr>
            <a:endParaRPr lang="en-US" sz="2667" dirty="0">
              <a:solidFill>
                <a:schemeClr val="dk1"/>
              </a:solidFill>
              <a:latin typeface="Calibri"/>
              <a:ea typeface="Calibri"/>
              <a:cs typeface="Calibri"/>
              <a:sym typeface="Calibri"/>
            </a:endParaRPr>
          </a:p>
          <a:p>
            <a:pPr marL="609585" indent="-474121">
              <a:lnSpc>
                <a:spcPct val="115000"/>
              </a:lnSpc>
              <a:buClr>
                <a:schemeClr val="dk1"/>
              </a:buClr>
              <a:buSzPts val="2000"/>
              <a:buFont typeface="Calibri"/>
              <a:buChar char="•"/>
            </a:pPr>
            <a:r>
              <a:rPr lang="en-US" sz="2667" dirty="0">
                <a:solidFill>
                  <a:schemeClr val="dk1"/>
                </a:solidFill>
                <a:latin typeface="Calibri"/>
                <a:ea typeface="Calibri"/>
                <a:cs typeface="Calibri"/>
                <a:sym typeface="Calibri"/>
              </a:rPr>
              <a:t>2150: 0.8 - 3.9 m (2.5 – 12 ft)</a:t>
            </a:r>
          </a:p>
          <a:p>
            <a:pPr marL="609585" indent="-474121">
              <a:lnSpc>
                <a:spcPct val="115000"/>
              </a:lnSpc>
              <a:buClr>
                <a:schemeClr val="dk1"/>
              </a:buClr>
              <a:buSzPts val="2000"/>
              <a:buFont typeface="Calibri"/>
              <a:buChar char="•"/>
            </a:pPr>
            <a:endParaRPr sz="2667" dirty="0">
              <a:solidFill>
                <a:schemeClr val="dk1"/>
              </a:solidFill>
              <a:latin typeface="Calibri"/>
              <a:ea typeface="Calibri"/>
              <a:cs typeface="Calibri"/>
              <a:sym typeface="Calibri"/>
            </a:endParaRPr>
          </a:p>
          <a:p>
            <a:pPr marL="609585" indent="-474121">
              <a:lnSpc>
                <a:spcPct val="115000"/>
              </a:lnSpc>
              <a:buClr>
                <a:schemeClr val="dk1"/>
              </a:buClr>
              <a:buSzPts val="2000"/>
              <a:buFont typeface="Calibri"/>
              <a:buChar char="•"/>
            </a:pPr>
            <a:r>
              <a:rPr lang="en-US" sz="2667" dirty="0">
                <a:solidFill>
                  <a:schemeClr val="dk1"/>
                </a:solidFill>
                <a:latin typeface="Calibri"/>
                <a:ea typeface="Calibri"/>
                <a:cs typeface="Calibri"/>
                <a:sym typeface="Calibri"/>
              </a:rPr>
              <a:t>Ranges from future emissions and response of Earth systems (need to monitor)</a:t>
            </a:r>
            <a:endParaRPr sz="2533" dirty="0">
              <a:latin typeface="Calibri"/>
              <a:ea typeface="Calibri"/>
              <a:cs typeface="Calibri"/>
              <a:sym typeface="Calibri"/>
            </a:endParaRPr>
          </a:p>
        </p:txBody>
      </p:sp>
      <p:pic>
        <p:nvPicPr>
          <p:cNvPr id="338" name="Google Shape;338;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397767" y="2057300"/>
            <a:ext cx="6591032" cy="412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113464" y="473927"/>
            <a:ext cx="4033520" cy="14880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SzPts val="1400"/>
            </a:pPr>
            <a:r>
              <a:rPr lang="en-US" sz="2800" b="1" dirty="0">
                <a:latin typeface="Roboto"/>
                <a:ea typeface="Roboto"/>
                <a:cs typeface="Roboto"/>
                <a:sym typeface="Roboto"/>
              </a:rPr>
              <a:t>Higher global temperatures increase the risk of SLR in 2100 and beyond </a:t>
            </a:r>
            <a:endParaRPr sz="2800" b="1" dirty="0">
              <a:latin typeface="Roboto"/>
              <a:ea typeface="Roboto"/>
              <a:cs typeface="Roboto"/>
              <a:sym typeface="Roboto"/>
            </a:endParaRPr>
          </a:p>
        </p:txBody>
      </p:sp>
      <p:pic>
        <p:nvPicPr>
          <p:cNvPr id="3" name="Picture 2">
            <a:extLst>
              <a:ext uri="{FF2B5EF4-FFF2-40B4-BE49-F238E27FC236}">
                <a16:creationId xmlns:a16="http://schemas.microsoft.com/office/drawing/2014/main" id="{A3AE4EF0-2039-8847-B7AA-C7C6973E1905}"/>
              </a:ext>
            </a:extLst>
          </p:cNvPr>
          <p:cNvPicPr>
            <a:picLocks noChangeAspect="1"/>
          </p:cNvPicPr>
          <p:nvPr/>
        </p:nvPicPr>
        <p:blipFill>
          <a:blip r:embed="rId3"/>
          <a:stretch>
            <a:fillRect/>
          </a:stretch>
        </p:blipFill>
        <p:spPr>
          <a:xfrm>
            <a:off x="4146984" y="0"/>
            <a:ext cx="7641416" cy="6858000"/>
          </a:xfrm>
          <a:prstGeom prst="rect">
            <a:avLst/>
          </a:prstGeom>
        </p:spPr>
      </p:pic>
      <p:sp>
        <p:nvSpPr>
          <p:cNvPr id="8" name="TextBox 7">
            <a:extLst>
              <a:ext uri="{FF2B5EF4-FFF2-40B4-BE49-F238E27FC236}">
                <a16:creationId xmlns:a16="http://schemas.microsoft.com/office/drawing/2014/main" id="{6DEF61A5-2940-1C43-9AD4-F8A075E6742A}"/>
              </a:ext>
            </a:extLst>
          </p:cNvPr>
          <p:cNvSpPr txBox="1"/>
          <p:nvPr/>
        </p:nvSpPr>
        <p:spPr>
          <a:xfrm>
            <a:off x="264160" y="2505670"/>
            <a:ext cx="3627120" cy="1754326"/>
          </a:xfrm>
          <a:prstGeom prst="rect">
            <a:avLst/>
          </a:prstGeom>
          <a:noFill/>
        </p:spPr>
        <p:txBody>
          <a:bodyPr wrap="square">
            <a:spAutoFit/>
          </a:bodyPr>
          <a:lstStyle/>
          <a:p>
            <a:r>
              <a:rPr lang="en-US" dirty="0"/>
              <a:t>This table shows the probability, or likelihood, of exceeding the associated global SLR scenario by 2100 under a range of different temperature and related emissions scenarios</a:t>
            </a:r>
          </a:p>
        </p:txBody>
      </p:sp>
      <p:sp>
        <p:nvSpPr>
          <p:cNvPr id="9" name="TextBox 8">
            <a:extLst>
              <a:ext uri="{FF2B5EF4-FFF2-40B4-BE49-F238E27FC236}">
                <a16:creationId xmlns:a16="http://schemas.microsoft.com/office/drawing/2014/main" id="{66F60A99-72D0-5745-96EB-3DA39F3A79FD}"/>
              </a:ext>
            </a:extLst>
          </p:cNvPr>
          <p:cNvSpPr txBox="1"/>
          <p:nvPr/>
        </p:nvSpPr>
        <p:spPr>
          <a:xfrm>
            <a:off x="264160" y="5909270"/>
            <a:ext cx="3627120" cy="738664"/>
          </a:xfrm>
          <a:prstGeom prst="rect">
            <a:avLst/>
          </a:prstGeom>
          <a:noFill/>
        </p:spPr>
        <p:txBody>
          <a:bodyPr wrap="square">
            <a:spAutoFit/>
          </a:bodyPr>
          <a:lstStyle/>
          <a:p>
            <a:r>
              <a:rPr lang="en-US" sz="1400" dirty="0"/>
              <a:t>Table from “Application Guide for the 2022 Sea Level Rise Technical Report” (</a:t>
            </a:r>
            <a:r>
              <a:rPr lang="en-US" sz="1400" dirty="0" err="1"/>
              <a:t>Collini</a:t>
            </a:r>
            <a:r>
              <a:rPr lang="en-US" sz="1400" dirty="0"/>
              <a:t>, Carter, et al., 2022).</a:t>
            </a:r>
          </a:p>
        </p:txBody>
      </p:sp>
    </p:spTree>
    <p:extLst>
      <p:ext uri="{BB962C8B-B14F-4D97-AF65-F5344CB8AC3E}">
        <p14:creationId xmlns:p14="http://schemas.microsoft.com/office/powerpoint/2010/main" val="28117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403600" y="0"/>
            <a:ext cx="11384800" cy="14880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SzPts val="1400"/>
            </a:pPr>
            <a:r>
              <a:rPr lang="en-US" sz="4000" b="1" dirty="0">
                <a:latin typeface="Roboto"/>
                <a:ea typeface="Roboto"/>
                <a:cs typeface="Roboto"/>
                <a:sym typeface="Roboto"/>
              </a:rPr>
              <a:t>Scenarios for the Hawaiian Islands</a:t>
            </a:r>
            <a:endParaRPr sz="4000" b="1" dirty="0">
              <a:latin typeface="Roboto"/>
              <a:ea typeface="Roboto"/>
              <a:cs typeface="Roboto"/>
              <a:sym typeface="Roboto"/>
            </a:endParaRPr>
          </a:p>
        </p:txBody>
      </p:sp>
      <p:sp>
        <p:nvSpPr>
          <p:cNvPr id="337" name="Google Shape;337;p44"/>
          <p:cNvSpPr txBox="1"/>
          <p:nvPr/>
        </p:nvSpPr>
        <p:spPr>
          <a:xfrm>
            <a:off x="209081" y="1191332"/>
            <a:ext cx="5450039" cy="4196672"/>
          </a:xfrm>
          <a:prstGeom prst="rect">
            <a:avLst/>
          </a:prstGeom>
          <a:noFill/>
          <a:ln>
            <a:noFill/>
          </a:ln>
        </p:spPr>
        <p:txBody>
          <a:bodyPr spcFirstLastPara="1" wrap="square" lIns="121900" tIns="60933" rIns="121900" bIns="60933" anchor="t" anchorCtr="0">
            <a:spAutoFit/>
          </a:bodyPr>
          <a:lstStyle/>
          <a:p>
            <a:pPr>
              <a:lnSpc>
                <a:spcPct val="150000"/>
              </a:lnSpc>
            </a:pPr>
            <a:r>
              <a:rPr lang="en-US" sz="2667" dirty="0">
                <a:solidFill>
                  <a:srgbClr val="FF0000"/>
                </a:solidFill>
                <a:latin typeface="Calibri"/>
                <a:ea typeface="Calibri"/>
                <a:cs typeface="Calibri"/>
                <a:sym typeface="Calibri"/>
              </a:rPr>
              <a:t>Key Takeaways</a:t>
            </a:r>
          </a:p>
          <a:p>
            <a:pPr>
              <a:lnSpc>
                <a:spcPct val="150000"/>
              </a:lnSpc>
            </a:pPr>
            <a:endParaRPr sz="667" dirty="0">
              <a:latin typeface="Calibri"/>
              <a:ea typeface="Calibri"/>
              <a:cs typeface="Calibri"/>
              <a:sym typeface="Calibri"/>
            </a:endParaRPr>
          </a:p>
          <a:p>
            <a:pPr>
              <a:lnSpc>
                <a:spcPct val="115000"/>
              </a:lnSpc>
            </a:pPr>
            <a:r>
              <a:rPr lang="en-US" sz="2667" dirty="0">
                <a:solidFill>
                  <a:schemeClr val="dk1"/>
                </a:solidFill>
                <a:latin typeface="Calibri"/>
                <a:ea typeface="Calibri"/>
                <a:cs typeface="Calibri"/>
                <a:sym typeface="Calibri"/>
              </a:rPr>
              <a:t>Scenario Ranges Relative to 2000:</a:t>
            </a:r>
            <a:endParaRPr sz="2667" dirty="0">
              <a:solidFill>
                <a:schemeClr val="dk1"/>
              </a:solidFill>
              <a:latin typeface="Calibri"/>
              <a:ea typeface="Calibri"/>
              <a:cs typeface="Calibri"/>
              <a:sym typeface="Calibri"/>
            </a:endParaRPr>
          </a:p>
          <a:p>
            <a:pPr marL="609585" indent="-474121">
              <a:lnSpc>
                <a:spcPct val="115000"/>
              </a:lnSpc>
              <a:buClr>
                <a:srgbClr val="000000"/>
              </a:buClr>
              <a:buSzPts val="2000"/>
              <a:buFont typeface="Calibri"/>
              <a:buChar char="•"/>
            </a:pPr>
            <a:r>
              <a:rPr lang="en-US" sz="2667" dirty="0">
                <a:solidFill>
                  <a:schemeClr val="dk1"/>
                </a:solidFill>
                <a:latin typeface="Calibri"/>
                <a:ea typeface="Calibri"/>
                <a:cs typeface="Calibri"/>
                <a:sym typeface="Calibri"/>
              </a:rPr>
              <a:t>2050: 0.20 – 0.46  m (0.6 – 1.5 ft)</a:t>
            </a:r>
          </a:p>
          <a:p>
            <a:pPr marL="609585" indent="-474121">
              <a:lnSpc>
                <a:spcPct val="115000"/>
              </a:lnSpc>
              <a:buClr>
                <a:schemeClr val="dk1"/>
              </a:buClr>
              <a:buSzPts val="2000"/>
              <a:buFont typeface="Calibri"/>
              <a:buChar char="•"/>
            </a:pPr>
            <a:r>
              <a:rPr lang="en-US" sz="2667" dirty="0">
                <a:solidFill>
                  <a:schemeClr val="dk1"/>
                </a:solidFill>
                <a:latin typeface="Calibri"/>
                <a:ea typeface="Calibri"/>
                <a:cs typeface="Calibri"/>
                <a:sym typeface="Calibri"/>
              </a:rPr>
              <a:t>2100: 0.4 – 2.4 m (1.2 – 7.9 ft)</a:t>
            </a:r>
          </a:p>
          <a:p>
            <a:pPr marL="609585" indent="-474121">
              <a:lnSpc>
                <a:spcPct val="115000"/>
              </a:lnSpc>
              <a:buClr>
                <a:schemeClr val="dk1"/>
              </a:buClr>
              <a:buSzPts val="2000"/>
              <a:buFont typeface="Calibri"/>
              <a:buChar char="•"/>
            </a:pPr>
            <a:r>
              <a:rPr lang="en-US" sz="2667" dirty="0">
                <a:solidFill>
                  <a:schemeClr val="dk1"/>
                </a:solidFill>
                <a:latin typeface="Calibri"/>
                <a:ea typeface="Calibri"/>
                <a:cs typeface="Calibri"/>
                <a:sym typeface="Calibri"/>
              </a:rPr>
              <a:t>2150: 0.5 – 4.3 m (1.7 – 14.1 ft)</a:t>
            </a:r>
          </a:p>
          <a:p>
            <a:pPr marL="609585" indent="-474121">
              <a:lnSpc>
                <a:spcPct val="115000"/>
              </a:lnSpc>
              <a:buClr>
                <a:schemeClr val="dk1"/>
              </a:buClr>
              <a:buSzPts val="2000"/>
              <a:buFont typeface="Calibri"/>
              <a:buChar char="•"/>
            </a:pPr>
            <a:endParaRPr sz="2667" dirty="0">
              <a:solidFill>
                <a:schemeClr val="dk1"/>
              </a:solidFill>
              <a:latin typeface="Calibri"/>
              <a:ea typeface="Calibri"/>
              <a:cs typeface="Calibri"/>
              <a:sym typeface="Calibri"/>
            </a:endParaRPr>
          </a:p>
          <a:p>
            <a:pPr marL="609585" indent="-474121">
              <a:lnSpc>
                <a:spcPct val="115000"/>
              </a:lnSpc>
              <a:buClr>
                <a:schemeClr val="dk1"/>
              </a:buClr>
              <a:buSzPts val="2000"/>
              <a:buFont typeface="Calibri"/>
              <a:buChar char="•"/>
            </a:pPr>
            <a:r>
              <a:rPr lang="en-US" sz="2667" dirty="0">
                <a:solidFill>
                  <a:schemeClr val="dk1"/>
                </a:solidFill>
                <a:latin typeface="Calibri"/>
                <a:ea typeface="Calibri"/>
                <a:cs typeface="Calibri"/>
                <a:sym typeface="Calibri"/>
              </a:rPr>
              <a:t>Observations tracking Intermediate Low towards 2050. </a:t>
            </a:r>
            <a:endParaRPr sz="2533" dirty="0">
              <a:latin typeface="Calibri"/>
              <a:ea typeface="Calibri"/>
              <a:cs typeface="Calibri"/>
              <a:sym typeface="Calibri"/>
            </a:endParaRPr>
          </a:p>
        </p:txBody>
      </p:sp>
      <p:pic>
        <p:nvPicPr>
          <p:cNvPr id="3" name="Picture 2">
            <a:extLst>
              <a:ext uri="{FF2B5EF4-FFF2-40B4-BE49-F238E27FC236}">
                <a16:creationId xmlns:a16="http://schemas.microsoft.com/office/drawing/2014/main" id="{BF93C6A5-D39A-FA4C-8247-57CB03BF551E}"/>
              </a:ext>
            </a:extLst>
          </p:cNvPr>
          <p:cNvPicPr>
            <a:picLocks noChangeAspect="1"/>
          </p:cNvPicPr>
          <p:nvPr/>
        </p:nvPicPr>
        <p:blipFill>
          <a:blip r:embed="rId3"/>
          <a:stretch>
            <a:fillRect/>
          </a:stretch>
        </p:blipFill>
        <p:spPr>
          <a:xfrm>
            <a:off x="5534815" y="1335600"/>
            <a:ext cx="6657185" cy="3867367"/>
          </a:xfrm>
          <a:prstGeom prst="rect">
            <a:avLst/>
          </a:prstGeom>
        </p:spPr>
      </p:pic>
      <p:pic>
        <p:nvPicPr>
          <p:cNvPr id="7" name="Google Shape;317;p42" descr="Chart&#10;&#10;Description automatically generated">
            <a:extLst>
              <a:ext uri="{FF2B5EF4-FFF2-40B4-BE49-F238E27FC236}">
                <a16:creationId xmlns:a16="http://schemas.microsoft.com/office/drawing/2014/main" id="{6AFD6EE1-C46B-AA47-9E68-0B7914E8D07B}"/>
              </a:ext>
            </a:extLst>
          </p:cNvPr>
          <p:cNvPicPr preferRelativeResize="0"/>
          <p:nvPr/>
        </p:nvPicPr>
        <p:blipFill rotWithShape="1">
          <a:blip r:embed="rId4">
            <a:alphaModFix/>
          </a:blip>
          <a:srcRect/>
          <a:stretch/>
        </p:blipFill>
        <p:spPr>
          <a:xfrm>
            <a:off x="7098781" y="5453034"/>
            <a:ext cx="1966339" cy="1074239"/>
          </a:xfrm>
          <a:prstGeom prst="rect">
            <a:avLst/>
          </a:prstGeom>
          <a:noFill/>
          <a:ln>
            <a:noFill/>
          </a:ln>
        </p:spPr>
      </p:pic>
      <p:pic>
        <p:nvPicPr>
          <p:cNvPr id="8" name="Google Shape;318;p42" descr="Chart&#10;&#10;Description automatically generated">
            <a:extLst>
              <a:ext uri="{FF2B5EF4-FFF2-40B4-BE49-F238E27FC236}">
                <a16:creationId xmlns:a16="http://schemas.microsoft.com/office/drawing/2014/main" id="{DC0D8135-5D13-BF4C-92F0-0A566B0B1199}"/>
              </a:ext>
            </a:extLst>
          </p:cNvPr>
          <p:cNvPicPr preferRelativeResize="0"/>
          <p:nvPr/>
        </p:nvPicPr>
        <p:blipFill rotWithShape="1">
          <a:blip r:embed="rId5">
            <a:alphaModFix/>
          </a:blip>
          <a:srcRect/>
          <a:stretch/>
        </p:blipFill>
        <p:spPr>
          <a:xfrm>
            <a:off x="9268143" y="5527989"/>
            <a:ext cx="2317141" cy="664004"/>
          </a:xfrm>
          <a:prstGeom prst="rect">
            <a:avLst/>
          </a:prstGeom>
          <a:noFill/>
          <a:ln>
            <a:noFill/>
          </a:ln>
        </p:spPr>
      </p:pic>
      <p:sp>
        <p:nvSpPr>
          <p:cNvPr id="4" name="Rectangle 3">
            <a:extLst>
              <a:ext uri="{FF2B5EF4-FFF2-40B4-BE49-F238E27FC236}">
                <a16:creationId xmlns:a16="http://schemas.microsoft.com/office/drawing/2014/main" id="{8183C21D-1B10-AD4F-8F1C-6C774EA7E764}"/>
              </a:ext>
            </a:extLst>
          </p:cNvPr>
          <p:cNvSpPr/>
          <p:nvPr/>
        </p:nvSpPr>
        <p:spPr>
          <a:xfrm>
            <a:off x="8036560" y="1381760"/>
            <a:ext cx="2296160" cy="345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840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1549</Words>
  <Application>Microsoft Macintosh PowerPoint</Application>
  <PresentationFormat>Widescreen</PresentationFormat>
  <Paragraphs>110</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Roboto</vt:lpstr>
      <vt:lpstr>Office Theme</vt:lpstr>
      <vt:lpstr>1_Office Theme</vt:lpstr>
      <vt:lpstr>PowerPoint Presentation</vt:lpstr>
      <vt:lpstr>PowerPoint Presentation</vt:lpstr>
      <vt:lpstr>PowerPoint Presentation</vt:lpstr>
      <vt:lpstr>(1) U.S. Sea Level Rise (SLR) Scenarios</vt:lpstr>
      <vt:lpstr>What are the U.S. SLR Scenarios?</vt:lpstr>
      <vt:lpstr>U.S. (relative) sea levels expected to be 10 - 12 inches higher (on average) in the next 30 years (2020-2050)</vt:lpstr>
      <vt:lpstr>Higher global temperatures increase the risk of SLR in 2100 and beyond </vt:lpstr>
      <vt:lpstr>Higher global temperatures increase the risk of SLR in 2100 and beyond </vt:lpstr>
      <vt:lpstr>Scenarios for the Hawaiian Islands</vt:lpstr>
      <vt:lpstr>Scenarios for the Hawaiian Islands (ft relative to 2000)</vt:lpstr>
      <vt:lpstr>Summary Messages</vt:lpstr>
      <vt:lpstr>Access to Report Content - NOAA</vt:lpstr>
      <vt:lpstr>Access to Report Content - NASA</vt:lpstr>
      <vt:lpstr>Agency Websites: NOAA https://oceanservice.noaa.gov/hazards/sealevelrise/sealevelrise-tech-report.html NASA https://sealevel.nasa.gov/task-force-scenario-tool   Contacts:  William Sweet (william.sweet@noaa.gov) Ben Hamlington (Benjamin.D.Hamlington@jpl.nasa.gov)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Hamlington</dc:creator>
  <cp:lastModifiedBy>Ben Hamlington</cp:lastModifiedBy>
  <cp:revision>1</cp:revision>
  <dcterms:created xsi:type="dcterms:W3CDTF">2022-07-18T20:26:22Z</dcterms:created>
  <dcterms:modified xsi:type="dcterms:W3CDTF">2022-07-18T21:02:03Z</dcterms:modified>
</cp:coreProperties>
</file>